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84" r:id="rId3"/>
    <p:sldId id="281" r:id="rId4"/>
    <p:sldId id="283" r:id="rId5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014" y="90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2ABCA-3F11-4B39-B9E7-0A5B99CDCE1D}" type="doc">
      <dgm:prSet loTypeId="urn:microsoft.com/office/officeart/2005/8/layout/hProcess1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l-NL"/>
        </a:p>
      </dgm:t>
    </dgm:pt>
    <dgm:pt modelId="{4F361C38-2FF9-4C73-8EF4-CD9758A35D82}">
      <dgm:prSet phldrT="[Tekst]" phldr="0"/>
      <dgm:spPr/>
      <dgm:t>
        <a:bodyPr/>
        <a:lstStyle/>
        <a:p>
          <a:r>
            <a:rPr lang="nl-BE" dirty="0"/>
            <a:t>Nu</a:t>
          </a:r>
          <a:endParaRPr lang="nl-NL" dirty="0"/>
        </a:p>
      </dgm:t>
    </dgm:pt>
    <dgm:pt modelId="{B6456033-8B1A-43B7-979E-A5A6DE67A149}" type="parTrans" cxnId="{D9723AE5-41CE-4D8F-8BC2-701BC04BE1B6}">
      <dgm:prSet/>
      <dgm:spPr/>
      <dgm:t>
        <a:bodyPr/>
        <a:lstStyle/>
        <a:p>
          <a:endParaRPr lang="nl-NL"/>
        </a:p>
      </dgm:t>
    </dgm:pt>
    <dgm:pt modelId="{F98AEBEC-B246-4474-ABB6-42F6E7F4601F}" type="sibTrans" cxnId="{D9723AE5-41CE-4D8F-8BC2-701BC04BE1B6}">
      <dgm:prSet/>
      <dgm:spPr/>
      <dgm:t>
        <a:bodyPr/>
        <a:lstStyle/>
        <a:p>
          <a:endParaRPr lang="nl-NL"/>
        </a:p>
      </dgm:t>
    </dgm:pt>
    <dgm:pt modelId="{B3ADF1B2-09A7-4CDF-A9E8-994386945E70}">
      <dgm:prSet phldrT="[Tekst]" phldr="0"/>
      <dgm:spPr/>
      <dgm:t>
        <a:bodyPr/>
        <a:lstStyle/>
        <a:p>
          <a:r>
            <a:rPr lang="nl-BE" dirty="0"/>
            <a:t>Tussentoestand</a:t>
          </a:r>
          <a:endParaRPr lang="nl-NL" dirty="0"/>
        </a:p>
      </dgm:t>
    </dgm:pt>
    <dgm:pt modelId="{9124321C-5676-4F60-913C-A697B305A98A}" type="parTrans" cxnId="{5CBB8E9F-B3C3-4B47-BEEE-1891420C4F28}">
      <dgm:prSet/>
      <dgm:spPr/>
      <dgm:t>
        <a:bodyPr/>
        <a:lstStyle/>
        <a:p>
          <a:endParaRPr lang="nl-NL"/>
        </a:p>
      </dgm:t>
    </dgm:pt>
    <dgm:pt modelId="{D10E386B-B6D9-4571-8A44-4F38FA9C1C39}" type="sibTrans" cxnId="{5CBB8E9F-B3C3-4B47-BEEE-1891420C4F28}">
      <dgm:prSet/>
      <dgm:spPr/>
      <dgm:t>
        <a:bodyPr/>
        <a:lstStyle/>
        <a:p>
          <a:endParaRPr lang="nl-NL"/>
        </a:p>
      </dgm:t>
    </dgm:pt>
    <dgm:pt modelId="{AB22FA78-9486-429E-884C-43EDE39FD91A}">
      <dgm:prSet phldrT="[Tekst]" phldr="0"/>
      <dgm:spPr/>
      <dgm:t>
        <a:bodyPr/>
        <a:lstStyle/>
        <a:p>
          <a:r>
            <a:rPr lang="nl-BE" dirty="0"/>
            <a:t>Eindbestemming</a:t>
          </a:r>
          <a:endParaRPr lang="nl-NL" dirty="0"/>
        </a:p>
      </dgm:t>
    </dgm:pt>
    <dgm:pt modelId="{DFD5588C-4489-4EF6-84AD-532667AA0B2A}" type="parTrans" cxnId="{251B66AF-3315-4390-9D52-3E281BC42045}">
      <dgm:prSet/>
      <dgm:spPr/>
      <dgm:t>
        <a:bodyPr/>
        <a:lstStyle/>
        <a:p>
          <a:endParaRPr lang="nl-NL"/>
        </a:p>
      </dgm:t>
    </dgm:pt>
    <dgm:pt modelId="{D099F760-B394-457D-8DC5-62E41DE2FE33}" type="sibTrans" cxnId="{251B66AF-3315-4390-9D52-3E281BC42045}">
      <dgm:prSet/>
      <dgm:spPr/>
      <dgm:t>
        <a:bodyPr/>
        <a:lstStyle/>
        <a:p>
          <a:endParaRPr lang="nl-NL"/>
        </a:p>
      </dgm:t>
    </dgm:pt>
    <dgm:pt modelId="{B6260354-FC60-4615-8848-701BF27ED326}">
      <dgm:prSet phldrT="[Tekst]" phldr="0"/>
      <dgm:spPr/>
      <dgm:t>
        <a:bodyPr/>
        <a:lstStyle/>
        <a:p>
          <a:r>
            <a:rPr lang="nl-BE" dirty="0"/>
            <a:t>Sterven</a:t>
          </a:r>
          <a:endParaRPr lang="nl-NL" dirty="0"/>
        </a:p>
      </dgm:t>
    </dgm:pt>
    <dgm:pt modelId="{FA3DCAA2-4239-4961-9C2B-26F633F614CF}" type="parTrans" cxnId="{A0B69C96-D2EB-4A31-90DE-E470A7294B9A}">
      <dgm:prSet/>
      <dgm:spPr/>
      <dgm:t>
        <a:bodyPr/>
        <a:lstStyle/>
        <a:p>
          <a:endParaRPr lang="nl-NL"/>
        </a:p>
      </dgm:t>
    </dgm:pt>
    <dgm:pt modelId="{344284D1-0009-43DA-9571-79F4770460E2}" type="sibTrans" cxnId="{A0B69C96-D2EB-4A31-90DE-E470A7294B9A}">
      <dgm:prSet/>
      <dgm:spPr/>
      <dgm:t>
        <a:bodyPr/>
        <a:lstStyle/>
        <a:p>
          <a:endParaRPr lang="nl-NL"/>
        </a:p>
      </dgm:t>
    </dgm:pt>
    <dgm:pt modelId="{FBD754D9-A6F2-4816-A395-0C91419249D6}" type="pres">
      <dgm:prSet presAssocID="{4AB2ABCA-3F11-4B39-B9E7-0A5B99CDCE1D}" presName="Name0" presStyleCnt="0">
        <dgm:presLayoutVars>
          <dgm:dir/>
          <dgm:resizeHandles val="exact"/>
        </dgm:presLayoutVars>
      </dgm:prSet>
      <dgm:spPr/>
    </dgm:pt>
    <dgm:pt modelId="{A6A61FED-2DC2-484C-B168-B3CCDDD39CAC}" type="pres">
      <dgm:prSet presAssocID="{4AB2ABCA-3F11-4B39-B9E7-0A5B99CDCE1D}" presName="arrow" presStyleLbl="bgShp" presStyleIdx="0" presStyleCnt="1"/>
      <dgm:spPr/>
    </dgm:pt>
    <dgm:pt modelId="{7A8122EA-4CAC-4212-8462-71D82636521B}" type="pres">
      <dgm:prSet presAssocID="{4AB2ABCA-3F11-4B39-B9E7-0A5B99CDCE1D}" presName="points" presStyleCnt="0"/>
      <dgm:spPr/>
    </dgm:pt>
    <dgm:pt modelId="{80A41371-DF28-4586-915A-DC28476BE273}" type="pres">
      <dgm:prSet presAssocID="{4F361C38-2FF9-4C73-8EF4-CD9758A35D82}" presName="compositeA" presStyleCnt="0"/>
      <dgm:spPr/>
    </dgm:pt>
    <dgm:pt modelId="{EF040F14-35B3-48E4-BD64-78D018276149}" type="pres">
      <dgm:prSet presAssocID="{4F361C38-2FF9-4C73-8EF4-CD9758A35D82}" presName="textA" presStyleLbl="revTx" presStyleIdx="0" presStyleCnt="4">
        <dgm:presLayoutVars>
          <dgm:bulletEnabled val="1"/>
        </dgm:presLayoutVars>
      </dgm:prSet>
      <dgm:spPr/>
    </dgm:pt>
    <dgm:pt modelId="{EF9A545D-A478-415F-B864-36D127D1C9CC}" type="pres">
      <dgm:prSet presAssocID="{4F361C38-2FF9-4C73-8EF4-CD9758A35D82}" presName="circleA" presStyleLbl="node1" presStyleIdx="0" presStyleCnt="4"/>
      <dgm:spPr/>
    </dgm:pt>
    <dgm:pt modelId="{9DE76E55-2B5F-49EB-9F9D-8821B7D4E641}" type="pres">
      <dgm:prSet presAssocID="{4F361C38-2FF9-4C73-8EF4-CD9758A35D82}" presName="spaceA" presStyleCnt="0"/>
      <dgm:spPr/>
    </dgm:pt>
    <dgm:pt modelId="{815C1BE6-02C1-465D-8377-42C2176C76A8}" type="pres">
      <dgm:prSet presAssocID="{F98AEBEC-B246-4474-ABB6-42F6E7F4601F}" presName="space" presStyleCnt="0"/>
      <dgm:spPr/>
    </dgm:pt>
    <dgm:pt modelId="{710D43F6-CDC8-4940-A944-89F98173A9F0}" type="pres">
      <dgm:prSet presAssocID="{B6260354-FC60-4615-8848-701BF27ED326}" presName="compositeB" presStyleCnt="0"/>
      <dgm:spPr/>
    </dgm:pt>
    <dgm:pt modelId="{3C3F1936-6D0F-4C11-8181-F2B8656B5F94}" type="pres">
      <dgm:prSet presAssocID="{B6260354-FC60-4615-8848-701BF27ED326}" presName="textB" presStyleLbl="revTx" presStyleIdx="1" presStyleCnt="4">
        <dgm:presLayoutVars>
          <dgm:bulletEnabled val="1"/>
        </dgm:presLayoutVars>
      </dgm:prSet>
      <dgm:spPr/>
    </dgm:pt>
    <dgm:pt modelId="{856CA7ED-8010-4FCC-9A6A-0F863BB58FCF}" type="pres">
      <dgm:prSet presAssocID="{B6260354-FC60-4615-8848-701BF27ED326}" presName="circleB" presStyleLbl="node1" presStyleIdx="1" presStyleCnt="4"/>
      <dgm:spPr/>
    </dgm:pt>
    <dgm:pt modelId="{76127886-1CD0-4D44-8E17-665235246945}" type="pres">
      <dgm:prSet presAssocID="{B6260354-FC60-4615-8848-701BF27ED326}" presName="spaceB" presStyleCnt="0"/>
      <dgm:spPr/>
    </dgm:pt>
    <dgm:pt modelId="{BCD86C7F-6613-4BA7-867F-724A39928F7B}" type="pres">
      <dgm:prSet presAssocID="{344284D1-0009-43DA-9571-79F4770460E2}" presName="space" presStyleCnt="0"/>
      <dgm:spPr/>
    </dgm:pt>
    <dgm:pt modelId="{EDE255A7-53C2-4530-A7B2-EFD404F0C98B}" type="pres">
      <dgm:prSet presAssocID="{B3ADF1B2-09A7-4CDF-A9E8-994386945E70}" presName="compositeA" presStyleCnt="0"/>
      <dgm:spPr/>
    </dgm:pt>
    <dgm:pt modelId="{30685FCC-90B7-467A-B2A5-2DFDAC679CF4}" type="pres">
      <dgm:prSet presAssocID="{B3ADF1B2-09A7-4CDF-A9E8-994386945E70}" presName="textA" presStyleLbl="revTx" presStyleIdx="2" presStyleCnt="4">
        <dgm:presLayoutVars>
          <dgm:bulletEnabled val="1"/>
        </dgm:presLayoutVars>
      </dgm:prSet>
      <dgm:spPr/>
    </dgm:pt>
    <dgm:pt modelId="{3BC25609-8F69-4C66-A6C9-11BC8B97325C}" type="pres">
      <dgm:prSet presAssocID="{B3ADF1B2-09A7-4CDF-A9E8-994386945E70}" presName="circleA" presStyleLbl="node1" presStyleIdx="2" presStyleCnt="4"/>
      <dgm:spPr/>
    </dgm:pt>
    <dgm:pt modelId="{D42D3189-8332-4933-B34D-F01E6EA77307}" type="pres">
      <dgm:prSet presAssocID="{B3ADF1B2-09A7-4CDF-A9E8-994386945E70}" presName="spaceA" presStyleCnt="0"/>
      <dgm:spPr/>
    </dgm:pt>
    <dgm:pt modelId="{B590B594-5E83-40B9-B0D3-E5E9F52CD772}" type="pres">
      <dgm:prSet presAssocID="{D10E386B-B6D9-4571-8A44-4F38FA9C1C39}" presName="space" presStyleCnt="0"/>
      <dgm:spPr/>
    </dgm:pt>
    <dgm:pt modelId="{C69FF78C-3485-4746-8002-61357EC80506}" type="pres">
      <dgm:prSet presAssocID="{AB22FA78-9486-429E-884C-43EDE39FD91A}" presName="compositeB" presStyleCnt="0"/>
      <dgm:spPr/>
    </dgm:pt>
    <dgm:pt modelId="{2BA4D414-B37E-4C46-B68B-C965E524A43D}" type="pres">
      <dgm:prSet presAssocID="{AB22FA78-9486-429E-884C-43EDE39FD91A}" presName="textB" presStyleLbl="revTx" presStyleIdx="3" presStyleCnt="4">
        <dgm:presLayoutVars>
          <dgm:bulletEnabled val="1"/>
        </dgm:presLayoutVars>
      </dgm:prSet>
      <dgm:spPr/>
    </dgm:pt>
    <dgm:pt modelId="{205E5FE8-4480-4454-8EE0-C8A4F00206B2}" type="pres">
      <dgm:prSet presAssocID="{AB22FA78-9486-429E-884C-43EDE39FD91A}" presName="circleB" presStyleLbl="node1" presStyleIdx="3" presStyleCnt="4"/>
      <dgm:spPr/>
    </dgm:pt>
    <dgm:pt modelId="{29222B3C-B963-4BC2-8A71-CACA50D3BF1C}" type="pres">
      <dgm:prSet presAssocID="{AB22FA78-9486-429E-884C-43EDE39FD91A}" presName="spaceB" presStyleCnt="0"/>
      <dgm:spPr/>
    </dgm:pt>
  </dgm:ptLst>
  <dgm:cxnLst>
    <dgm:cxn modelId="{9B7B8B29-86F9-49D5-BC53-BADBBC8A2879}" type="presOf" srcId="{4AB2ABCA-3F11-4B39-B9E7-0A5B99CDCE1D}" destId="{FBD754D9-A6F2-4816-A395-0C91419249D6}" srcOrd="0" destOrd="0" presId="urn:microsoft.com/office/officeart/2005/8/layout/hProcess11"/>
    <dgm:cxn modelId="{17203A3D-8CB9-425C-8688-A44F95E89402}" type="presOf" srcId="{B6260354-FC60-4615-8848-701BF27ED326}" destId="{3C3F1936-6D0F-4C11-8181-F2B8656B5F94}" srcOrd="0" destOrd="0" presId="urn:microsoft.com/office/officeart/2005/8/layout/hProcess11"/>
    <dgm:cxn modelId="{A0B69C96-D2EB-4A31-90DE-E470A7294B9A}" srcId="{4AB2ABCA-3F11-4B39-B9E7-0A5B99CDCE1D}" destId="{B6260354-FC60-4615-8848-701BF27ED326}" srcOrd="1" destOrd="0" parTransId="{FA3DCAA2-4239-4961-9C2B-26F633F614CF}" sibTransId="{344284D1-0009-43DA-9571-79F4770460E2}"/>
    <dgm:cxn modelId="{C471E79B-CAD7-4DE6-9C06-684A94FD1537}" type="presOf" srcId="{4F361C38-2FF9-4C73-8EF4-CD9758A35D82}" destId="{EF040F14-35B3-48E4-BD64-78D018276149}" srcOrd="0" destOrd="0" presId="urn:microsoft.com/office/officeart/2005/8/layout/hProcess11"/>
    <dgm:cxn modelId="{5CBB8E9F-B3C3-4B47-BEEE-1891420C4F28}" srcId="{4AB2ABCA-3F11-4B39-B9E7-0A5B99CDCE1D}" destId="{B3ADF1B2-09A7-4CDF-A9E8-994386945E70}" srcOrd="2" destOrd="0" parTransId="{9124321C-5676-4F60-913C-A697B305A98A}" sibTransId="{D10E386B-B6D9-4571-8A44-4F38FA9C1C39}"/>
    <dgm:cxn modelId="{8D69D9A9-1073-40E5-A1BD-E6332397F383}" type="presOf" srcId="{AB22FA78-9486-429E-884C-43EDE39FD91A}" destId="{2BA4D414-B37E-4C46-B68B-C965E524A43D}" srcOrd="0" destOrd="0" presId="urn:microsoft.com/office/officeart/2005/8/layout/hProcess11"/>
    <dgm:cxn modelId="{251B66AF-3315-4390-9D52-3E281BC42045}" srcId="{4AB2ABCA-3F11-4B39-B9E7-0A5B99CDCE1D}" destId="{AB22FA78-9486-429E-884C-43EDE39FD91A}" srcOrd="3" destOrd="0" parTransId="{DFD5588C-4489-4EF6-84AD-532667AA0B2A}" sibTransId="{D099F760-B394-457D-8DC5-62E41DE2FE33}"/>
    <dgm:cxn modelId="{F92DA4CE-174C-474D-B799-22C1F0D8D04F}" type="presOf" srcId="{B3ADF1B2-09A7-4CDF-A9E8-994386945E70}" destId="{30685FCC-90B7-467A-B2A5-2DFDAC679CF4}" srcOrd="0" destOrd="0" presId="urn:microsoft.com/office/officeart/2005/8/layout/hProcess11"/>
    <dgm:cxn modelId="{D9723AE5-41CE-4D8F-8BC2-701BC04BE1B6}" srcId="{4AB2ABCA-3F11-4B39-B9E7-0A5B99CDCE1D}" destId="{4F361C38-2FF9-4C73-8EF4-CD9758A35D82}" srcOrd="0" destOrd="0" parTransId="{B6456033-8B1A-43B7-979E-A5A6DE67A149}" sibTransId="{F98AEBEC-B246-4474-ABB6-42F6E7F4601F}"/>
    <dgm:cxn modelId="{A7477466-37BB-469D-8D84-577B6FA4B9DF}" type="presParOf" srcId="{FBD754D9-A6F2-4816-A395-0C91419249D6}" destId="{A6A61FED-2DC2-484C-B168-B3CCDDD39CAC}" srcOrd="0" destOrd="0" presId="urn:microsoft.com/office/officeart/2005/8/layout/hProcess11"/>
    <dgm:cxn modelId="{162EE52D-FBCB-4268-A2B3-09FBC8F9C45B}" type="presParOf" srcId="{FBD754D9-A6F2-4816-A395-0C91419249D6}" destId="{7A8122EA-4CAC-4212-8462-71D82636521B}" srcOrd="1" destOrd="0" presId="urn:microsoft.com/office/officeart/2005/8/layout/hProcess11"/>
    <dgm:cxn modelId="{D0C6DB04-1374-4256-9199-26D29C0CABC3}" type="presParOf" srcId="{7A8122EA-4CAC-4212-8462-71D82636521B}" destId="{80A41371-DF28-4586-915A-DC28476BE273}" srcOrd="0" destOrd="0" presId="urn:microsoft.com/office/officeart/2005/8/layout/hProcess11"/>
    <dgm:cxn modelId="{CFC30751-BA92-470F-9CFA-8036771B673B}" type="presParOf" srcId="{80A41371-DF28-4586-915A-DC28476BE273}" destId="{EF040F14-35B3-48E4-BD64-78D018276149}" srcOrd="0" destOrd="0" presId="urn:microsoft.com/office/officeart/2005/8/layout/hProcess11"/>
    <dgm:cxn modelId="{5AE4CEBA-BC35-47C8-83CA-6D7211F2E3BF}" type="presParOf" srcId="{80A41371-DF28-4586-915A-DC28476BE273}" destId="{EF9A545D-A478-415F-B864-36D127D1C9CC}" srcOrd="1" destOrd="0" presId="urn:microsoft.com/office/officeart/2005/8/layout/hProcess11"/>
    <dgm:cxn modelId="{20AD18C9-389D-45B8-969E-1497F6711976}" type="presParOf" srcId="{80A41371-DF28-4586-915A-DC28476BE273}" destId="{9DE76E55-2B5F-49EB-9F9D-8821B7D4E641}" srcOrd="2" destOrd="0" presId="urn:microsoft.com/office/officeart/2005/8/layout/hProcess11"/>
    <dgm:cxn modelId="{0FB7B083-E662-4B7B-A673-8A6778DFDBCD}" type="presParOf" srcId="{7A8122EA-4CAC-4212-8462-71D82636521B}" destId="{815C1BE6-02C1-465D-8377-42C2176C76A8}" srcOrd="1" destOrd="0" presId="urn:microsoft.com/office/officeart/2005/8/layout/hProcess11"/>
    <dgm:cxn modelId="{63D9525F-BCD9-4867-B719-407DCF64E482}" type="presParOf" srcId="{7A8122EA-4CAC-4212-8462-71D82636521B}" destId="{710D43F6-CDC8-4940-A944-89F98173A9F0}" srcOrd="2" destOrd="0" presId="urn:microsoft.com/office/officeart/2005/8/layout/hProcess11"/>
    <dgm:cxn modelId="{AA40BFD1-0923-4BD3-98EB-9132FD50FC22}" type="presParOf" srcId="{710D43F6-CDC8-4940-A944-89F98173A9F0}" destId="{3C3F1936-6D0F-4C11-8181-F2B8656B5F94}" srcOrd="0" destOrd="0" presId="urn:microsoft.com/office/officeart/2005/8/layout/hProcess11"/>
    <dgm:cxn modelId="{ADD44CC2-FE47-4240-AF63-AD63A824F6F4}" type="presParOf" srcId="{710D43F6-CDC8-4940-A944-89F98173A9F0}" destId="{856CA7ED-8010-4FCC-9A6A-0F863BB58FCF}" srcOrd="1" destOrd="0" presId="urn:microsoft.com/office/officeart/2005/8/layout/hProcess11"/>
    <dgm:cxn modelId="{1FC4430C-00A8-4DBD-ADB0-24E126257B55}" type="presParOf" srcId="{710D43F6-CDC8-4940-A944-89F98173A9F0}" destId="{76127886-1CD0-4D44-8E17-665235246945}" srcOrd="2" destOrd="0" presId="urn:microsoft.com/office/officeart/2005/8/layout/hProcess11"/>
    <dgm:cxn modelId="{EEE3CF23-B23C-4BC5-BD0A-9D31121E65B7}" type="presParOf" srcId="{7A8122EA-4CAC-4212-8462-71D82636521B}" destId="{BCD86C7F-6613-4BA7-867F-724A39928F7B}" srcOrd="3" destOrd="0" presId="urn:microsoft.com/office/officeart/2005/8/layout/hProcess11"/>
    <dgm:cxn modelId="{A0F39293-1260-47B2-BDFD-A330F6F0D2E6}" type="presParOf" srcId="{7A8122EA-4CAC-4212-8462-71D82636521B}" destId="{EDE255A7-53C2-4530-A7B2-EFD404F0C98B}" srcOrd="4" destOrd="0" presId="urn:microsoft.com/office/officeart/2005/8/layout/hProcess11"/>
    <dgm:cxn modelId="{A2141CBB-6F68-4748-B375-A29D9375B67D}" type="presParOf" srcId="{EDE255A7-53C2-4530-A7B2-EFD404F0C98B}" destId="{30685FCC-90B7-467A-B2A5-2DFDAC679CF4}" srcOrd="0" destOrd="0" presId="urn:microsoft.com/office/officeart/2005/8/layout/hProcess11"/>
    <dgm:cxn modelId="{07553200-1EDB-4C42-B9EA-62EC9015EF03}" type="presParOf" srcId="{EDE255A7-53C2-4530-A7B2-EFD404F0C98B}" destId="{3BC25609-8F69-4C66-A6C9-11BC8B97325C}" srcOrd="1" destOrd="0" presId="urn:microsoft.com/office/officeart/2005/8/layout/hProcess11"/>
    <dgm:cxn modelId="{E7C4F207-C011-40E0-986B-D16CE61AE285}" type="presParOf" srcId="{EDE255A7-53C2-4530-A7B2-EFD404F0C98B}" destId="{D42D3189-8332-4933-B34D-F01E6EA77307}" srcOrd="2" destOrd="0" presId="urn:microsoft.com/office/officeart/2005/8/layout/hProcess11"/>
    <dgm:cxn modelId="{ABE438E4-F87A-44BD-B0E7-A447A1055735}" type="presParOf" srcId="{7A8122EA-4CAC-4212-8462-71D82636521B}" destId="{B590B594-5E83-40B9-B0D3-E5E9F52CD772}" srcOrd="5" destOrd="0" presId="urn:microsoft.com/office/officeart/2005/8/layout/hProcess11"/>
    <dgm:cxn modelId="{A4BFE8EB-7BD8-41AA-B200-9F407019649E}" type="presParOf" srcId="{7A8122EA-4CAC-4212-8462-71D82636521B}" destId="{C69FF78C-3485-4746-8002-61357EC80506}" srcOrd="6" destOrd="0" presId="urn:microsoft.com/office/officeart/2005/8/layout/hProcess11"/>
    <dgm:cxn modelId="{94DCE712-A28A-44E0-A5A5-1FBF8DFE94A9}" type="presParOf" srcId="{C69FF78C-3485-4746-8002-61357EC80506}" destId="{2BA4D414-B37E-4C46-B68B-C965E524A43D}" srcOrd="0" destOrd="0" presId="urn:microsoft.com/office/officeart/2005/8/layout/hProcess11"/>
    <dgm:cxn modelId="{FB78895E-6D69-4590-94DE-3FC3F14D6664}" type="presParOf" srcId="{C69FF78C-3485-4746-8002-61357EC80506}" destId="{205E5FE8-4480-4454-8EE0-C8A4F00206B2}" srcOrd="1" destOrd="0" presId="urn:microsoft.com/office/officeart/2005/8/layout/hProcess11"/>
    <dgm:cxn modelId="{0DBF00DB-B8B5-4DF9-A8C8-4896BE95BA89}" type="presParOf" srcId="{C69FF78C-3485-4746-8002-61357EC80506}" destId="{29222B3C-B963-4BC2-8A71-CACA50D3BF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l-NL"/>
        </a:p>
      </dgm:t>
    </dgm:pt>
    <dgm:pt modelId="{EFC4F9CB-E89C-4088-AE56-B86B87DE228D}">
      <dgm:prSet phldrT="[Tekst]" phldr="0"/>
      <dgm:spPr/>
      <dgm:t>
        <a:bodyPr/>
        <a:lstStyle/>
        <a:p>
          <a:r>
            <a:rPr lang="nl-NL" dirty="0" err="1"/>
            <a:t>Sje’ol</a:t>
          </a:r>
          <a:endParaRPr lang="nl-NL" dirty="0"/>
        </a:p>
      </dgm:t>
    </dgm:pt>
    <dgm:pt modelId="{4F25B603-8B51-4965-8A17-CD8ED792119F}" type="parTrans" cxnId="{6831CB40-7977-4076-8818-5D9BA69E7188}">
      <dgm:prSet/>
      <dgm:spPr/>
      <dgm:t>
        <a:bodyPr/>
        <a:lstStyle/>
        <a:p>
          <a:endParaRPr lang="nl-NL"/>
        </a:p>
      </dgm:t>
    </dgm:pt>
    <dgm:pt modelId="{C5B21E32-DC8F-4F28-A328-9310564EA33E}" type="sibTrans" cxnId="{6831CB40-7977-4076-8818-5D9BA69E7188}">
      <dgm:prSet/>
      <dgm:spPr/>
      <dgm:t>
        <a:bodyPr/>
        <a:lstStyle/>
        <a:p>
          <a:endParaRPr lang="nl-NL"/>
        </a:p>
      </dgm:t>
    </dgm:pt>
    <dgm:pt modelId="{FA18037A-4819-4BAE-8B1B-D5CB2EF928F1}">
      <dgm:prSet/>
      <dgm:spPr/>
      <dgm:t>
        <a:bodyPr/>
        <a:lstStyle/>
        <a:p>
          <a:pPr>
            <a:buNone/>
          </a:pPr>
          <a:r>
            <a:rPr lang="nl-NL" dirty="0"/>
            <a:t>Hades</a:t>
          </a:r>
        </a:p>
      </dgm:t>
    </dgm:pt>
    <dgm:pt modelId="{F9266875-C315-4A19-9AB4-3136CEFA286F}" type="parTrans" cxnId="{48908312-93A4-4FB0-8358-80F86F560A90}">
      <dgm:prSet/>
      <dgm:spPr/>
      <dgm:t>
        <a:bodyPr/>
        <a:lstStyle/>
        <a:p>
          <a:endParaRPr lang="nl-NL"/>
        </a:p>
      </dgm:t>
    </dgm:pt>
    <dgm:pt modelId="{8E1D54DA-931C-4595-B2F8-577056622877}" type="sibTrans" cxnId="{48908312-93A4-4FB0-8358-80F86F560A90}">
      <dgm:prSet/>
      <dgm:spPr/>
      <dgm:t>
        <a:bodyPr/>
        <a:lstStyle/>
        <a:p>
          <a:endParaRPr lang="nl-NL"/>
        </a:p>
      </dgm:t>
    </dgm:pt>
    <dgm:pt modelId="{4575C05A-4E23-4819-A62D-CA9202EA6E68}">
      <dgm:prSet/>
      <dgm:spPr/>
      <dgm:t>
        <a:bodyPr/>
        <a:lstStyle/>
        <a:p>
          <a:pPr>
            <a:buNone/>
          </a:pPr>
          <a:r>
            <a:rPr lang="nl-NL" dirty="0" err="1"/>
            <a:t>Gehenna</a:t>
          </a:r>
          <a:endParaRPr lang="nl-NL" dirty="0"/>
        </a:p>
      </dgm:t>
    </dgm:pt>
    <dgm:pt modelId="{A732751C-E8B2-46AD-81CA-2D8EDF70801E}" type="parTrans" cxnId="{C978770D-4772-4B3E-B90B-715EACF047FD}">
      <dgm:prSet/>
      <dgm:spPr/>
      <dgm:t>
        <a:bodyPr/>
        <a:lstStyle/>
        <a:p>
          <a:endParaRPr lang="nl-NL"/>
        </a:p>
      </dgm:t>
    </dgm:pt>
    <dgm:pt modelId="{F58BE4ED-2C21-49A6-9435-485F4A33F5FF}" type="sibTrans" cxnId="{C978770D-4772-4B3E-B90B-715EACF047FD}">
      <dgm:prSet/>
      <dgm:spPr/>
      <dgm:t>
        <a:bodyPr/>
        <a:lstStyle/>
        <a:p>
          <a:endParaRPr lang="nl-NL"/>
        </a:p>
      </dgm:t>
    </dgm:pt>
    <dgm:pt modelId="{164188CF-6859-42F5-8CA1-7154C68AF662}">
      <dgm:prSet/>
      <dgm:spPr/>
      <dgm:t>
        <a:bodyPr/>
        <a:lstStyle/>
        <a:p>
          <a:pPr>
            <a:buNone/>
          </a:pPr>
          <a:r>
            <a:rPr lang="nl-NL" dirty="0"/>
            <a:t>Schoot van Abraham</a:t>
          </a:r>
        </a:p>
      </dgm:t>
    </dgm:pt>
    <dgm:pt modelId="{2A4B23CA-6B45-420E-98D4-5707DC03212F}" type="parTrans" cxnId="{AE696BC8-9494-46AF-8AB2-CDC9CBBCB408}">
      <dgm:prSet/>
      <dgm:spPr/>
      <dgm:t>
        <a:bodyPr/>
        <a:lstStyle/>
        <a:p>
          <a:endParaRPr lang="nl-NL"/>
        </a:p>
      </dgm:t>
    </dgm:pt>
    <dgm:pt modelId="{FFFDCADB-1E08-4172-ABE8-2B8515D08987}" type="sibTrans" cxnId="{AE696BC8-9494-46AF-8AB2-CDC9CBBCB408}">
      <dgm:prSet/>
      <dgm:spPr/>
      <dgm:t>
        <a:bodyPr/>
        <a:lstStyle/>
        <a:p>
          <a:endParaRPr lang="nl-NL"/>
        </a:p>
      </dgm:t>
    </dgm:pt>
    <dgm:pt modelId="{843E7039-D08F-4E73-B887-89F3EC36E9CD}">
      <dgm:prSet/>
      <dgm:spPr/>
      <dgm:t>
        <a:bodyPr/>
        <a:lstStyle/>
        <a:p>
          <a:pPr>
            <a:buNone/>
          </a:pPr>
          <a:r>
            <a:rPr lang="nl-NL" dirty="0"/>
            <a:t>Paradijs</a:t>
          </a:r>
        </a:p>
      </dgm:t>
    </dgm:pt>
    <dgm:pt modelId="{53B11769-07A5-4E8E-B847-93BADA5B7745}" type="parTrans" cxnId="{DE9F5DF4-723D-46FB-A2B4-766B3DC43559}">
      <dgm:prSet/>
      <dgm:spPr/>
      <dgm:t>
        <a:bodyPr/>
        <a:lstStyle/>
        <a:p>
          <a:endParaRPr lang="nl-NL"/>
        </a:p>
      </dgm:t>
    </dgm:pt>
    <dgm:pt modelId="{ED4336F5-0D93-4090-9433-F9419A301B91}" type="sibTrans" cxnId="{DE9F5DF4-723D-46FB-A2B4-766B3DC43559}">
      <dgm:prSet/>
      <dgm:spPr/>
      <dgm:t>
        <a:bodyPr/>
        <a:lstStyle/>
        <a:p>
          <a:endParaRPr lang="nl-NL"/>
        </a:p>
      </dgm:t>
    </dgm:pt>
    <dgm:pt modelId="{1CCF5348-448B-499B-B00C-CD86DAAEDA51}">
      <dgm:prSet/>
      <dgm:spPr/>
      <dgm:t>
        <a:bodyPr/>
        <a:lstStyle/>
        <a:p>
          <a:pPr>
            <a:buNone/>
          </a:pPr>
          <a:r>
            <a:rPr lang="nl-BE" dirty="0"/>
            <a:t>Opstanding</a:t>
          </a:r>
          <a:endParaRPr lang="nl-NL" dirty="0"/>
        </a:p>
      </dgm:t>
    </dgm:pt>
    <dgm:pt modelId="{3DC622CD-1730-435D-9D9D-8EBEB3B42221}" type="parTrans" cxnId="{8F699C0D-0283-4826-B26B-598FFE510F21}">
      <dgm:prSet/>
      <dgm:spPr/>
      <dgm:t>
        <a:bodyPr/>
        <a:lstStyle/>
        <a:p>
          <a:endParaRPr lang="nl-NL"/>
        </a:p>
      </dgm:t>
    </dgm:pt>
    <dgm:pt modelId="{1581C1DB-116E-491B-AED3-5C0F2AE87E87}" type="sibTrans" cxnId="{8F699C0D-0283-4826-B26B-598FFE510F21}">
      <dgm:prSet/>
      <dgm:spPr/>
      <dgm:t>
        <a:bodyPr/>
        <a:lstStyle/>
        <a:p>
          <a:endParaRPr lang="nl-NL"/>
        </a:p>
      </dgm:t>
    </dgm:pt>
    <dgm:pt modelId="{A2DDECA4-2200-45F6-B79C-98D1B35E2021}">
      <dgm:prSet/>
      <dgm:spPr/>
      <dgm:t>
        <a:bodyPr/>
        <a:lstStyle/>
        <a:p>
          <a:pPr>
            <a:buNone/>
          </a:pPr>
          <a:r>
            <a:rPr lang="nl-BE"/>
            <a:t>Nieuwe hemel en aarde</a:t>
          </a:r>
          <a:endParaRPr lang="nl-NL" dirty="0"/>
        </a:p>
      </dgm:t>
    </dgm:pt>
    <dgm:pt modelId="{242F0FE1-2F83-4D7A-8FD9-E90140CD737F}" type="parTrans" cxnId="{05236B57-B2BB-4D19-82CD-460E99853644}">
      <dgm:prSet/>
      <dgm:spPr/>
      <dgm:t>
        <a:bodyPr/>
        <a:lstStyle/>
        <a:p>
          <a:endParaRPr lang="nl-NL"/>
        </a:p>
      </dgm:t>
    </dgm:pt>
    <dgm:pt modelId="{1AD239A6-812E-45C6-9207-15A3101AFF0D}" type="sibTrans" cxnId="{05236B57-B2BB-4D19-82CD-460E99853644}">
      <dgm:prSet/>
      <dgm:spPr/>
      <dgm:t>
        <a:bodyPr/>
        <a:lstStyle/>
        <a:p>
          <a:endParaRPr lang="nl-NL"/>
        </a:p>
      </dgm:t>
    </dgm:pt>
    <dgm:pt modelId="{FB552A19-6E86-4852-9E32-6129D5262B65}">
      <dgm:prSet/>
      <dgm:spPr/>
      <dgm:t>
        <a:bodyPr/>
        <a:lstStyle/>
        <a:p>
          <a:pPr>
            <a:buNone/>
          </a:pPr>
          <a:r>
            <a:rPr lang="nl-NL" dirty="0"/>
            <a:t>Hemels koninkrijk</a:t>
          </a:r>
        </a:p>
      </dgm:t>
    </dgm:pt>
    <dgm:pt modelId="{69035F87-20E8-452C-BF7B-31A8F94C4171}" type="parTrans" cxnId="{2A466D9F-FB30-43F6-A1CC-E8653C46C988}">
      <dgm:prSet/>
      <dgm:spPr/>
      <dgm:t>
        <a:bodyPr/>
        <a:lstStyle/>
        <a:p>
          <a:endParaRPr lang="nl-NL"/>
        </a:p>
      </dgm:t>
    </dgm:pt>
    <dgm:pt modelId="{AF2B9024-1560-4D06-B3D6-85C5F88C64CC}" type="sibTrans" cxnId="{2A466D9F-FB30-43F6-A1CC-E8653C46C988}">
      <dgm:prSet/>
      <dgm:spPr/>
      <dgm:t>
        <a:bodyPr/>
        <a:lstStyle/>
        <a:p>
          <a:endParaRPr lang="nl-NL"/>
        </a:p>
      </dgm:t>
    </dgm:pt>
    <dgm:pt modelId="{79BC7CC0-EB2D-433D-8B77-F63CC51DE327}">
      <dgm:prSet/>
      <dgm:spPr/>
      <dgm:t>
        <a:bodyPr/>
        <a:lstStyle/>
        <a:p>
          <a:pPr>
            <a:buNone/>
          </a:pPr>
          <a:r>
            <a:rPr lang="nl-BE"/>
            <a:t>Bij de voorvaderen</a:t>
          </a:r>
          <a:endParaRPr lang="nl-NL" dirty="0"/>
        </a:p>
      </dgm:t>
    </dgm:pt>
    <dgm:pt modelId="{C6373B55-29C0-42B9-AC1F-3603437F04BB}" type="parTrans" cxnId="{56B698D1-3587-49BF-BCF1-7E058F4525B6}">
      <dgm:prSet/>
      <dgm:spPr/>
      <dgm:t>
        <a:bodyPr/>
        <a:lstStyle/>
        <a:p>
          <a:endParaRPr lang="nl-NL"/>
        </a:p>
      </dgm:t>
    </dgm:pt>
    <dgm:pt modelId="{BF627643-2A76-4AD1-8467-A45366BE51E0}" type="sibTrans" cxnId="{56B698D1-3587-49BF-BCF1-7E058F4525B6}">
      <dgm:prSet/>
      <dgm:spPr/>
      <dgm:t>
        <a:bodyPr/>
        <a:lstStyle/>
        <a:p>
          <a:endParaRPr lang="nl-NL"/>
        </a:p>
      </dgm:t>
    </dgm:pt>
    <dgm:pt modelId="{19DEAFE1-AF36-4621-807D-83722DEB8E5C}" type="pres">
      <dgm:prSet presAssocID="{CDFB702F-EE56-49F8-AE9E-6B95F5DDA83E}" presName="diagram" presStyleCnt="0">
        <dgm:presLayoutVars>
          <dgm:dir/>
          <dgm:resizeHandles val="exact"/>
        </dgm:presLayoutVars>
      </dgm:prSet>
      <dgm:spPr/>
    </dgm:pt>
    <dgm:pt modelId="{6549A8D5-7000-41A1-B956-6D53F1C90216}" type="pres">
      <dgm:prSet presAssocID="{EFC4F9CB-E89C-4088-AE56-B86B87DE228D}" presName="node" presStyleLbl="node1" presStyleIdx="0" presStyleCnt="9">
        <dgm:presLayoutVars>
          <dgm:bulletEnabled val="1"/>
        </dgm:presLayoutVars>
      </dgm:prSet>
      <dgm:spPr/>
    </dgm:pt>
    <dgm:pt modelId="{D27C737F-7565-4550-846D-7FDEA524ED6D}" type="pres">
      <dgm:prSet presAssocID="{C5B21E32-DC8F-4F28-A328-9310564EA33E}" presName="sibTrans" presStyleCnt="0"/>
      <dgm:spPr/>
    </dgm:pt>
    <dgm:pt modelId="{8D5C407B-8FB4-40F1-87FF-B2BE7D39F32B}" type="pres">
      <dgm:prSet presAssocID="{FA18037A-4819-4BAE-8B1B-D5CB2EF928F1}" presName="node" presStyleLbl="node1" presStyleIdx="1" presStyleCnt="9">
        <dgm:presLayoutVars>
          <dgm:bulletEnabled val="1"/>
        </dgm:presLayoutVars>
      </dgm:prSet>
      <dgm:spPr/>
    </dgm:pt>
    <dgm:pt modelId="{4E5A5BF8-E78B-45D9-8E7E-F122B3282F55}" type="pres">
      <dgm:prSet presAssocID="{8E1D54DA-931C-4595-B2F8-577056622877}" presName="sibTrans" presStyleCnt="0"/>
      <dgm:spPr/>
    </dgm:pt>
    <dgm:pt modelId="{351E9EC8-FD0C-49DE-B915-B54A82F9A036}" type="pres">
      <dgm:prSet presAssocID="{4575C05A-4E23-4819-A62D-CA9202EA6E68}" presName="node" presStyleLbl="node1" presStyleIdx="2" presStyleCnt="9">
        <dgm:presLayoutVars>
          <dgm:bulletEnabled val="1"/>
        </dgm:presLayoutVars>
      </dgm:prSet>
      <dgm:spPr/>
    </dgm:pt>
    <dgm:pt modelId="{CE88A297-953A-4D39-AF1E-7C46D726C543}" type="pres">
      <dgm:prSet presAssocID="{F58BE4ED-2C21-49A6-9435-485F4A33F5FF}" presName="sibTrans" presStyleCnt="0"/>
      <dgm:spPr/>
    </dgm:pt>
    <dgm:pt modelId="{71256A57-A60A-4F3B-9941-D65C2CAB1D7A}" type="pres">
      <dgm:prSet presAssocID="{164188CF-6859-42F5-8CA1-7154C68AF662}" presName="node" presStyleLbl="node1" presStyleIdx="3" presStyleCnt="9">
        <dgm:presLayoutVars>
          <dgm:bulletEnabled val="1"/>
        </dgm:presLayoutVars>
      </dgm:prSet>
      <dgm:spPr/>
    </dgm:pt>
    <dgm:pt modelId="{85259A99-AE7E-48C6-90DA-1C45E48D03EF}" type="pres">
      <dgm:prSet presAssocID="{FFFDCADB-1E08-4172-ABE8-2B8515D08987}" presName="sibTrans" presStyleCnt="0"/>
      <dgm:spPr/>
    </dgm:pt>
    <dgm:pt modelId="{6169C3A7-B8F5-41F9-8734-461F3A3DD240}" type="pres">
      <dgm:prSet presAssocID="{843E7039-D08F-4E73-B887-89F3EC36E9CD}" presName="node" presStyleLbl="node1" presStyleIdx="4" presStyleCnt="9">
        <dgm:presLayoutVars>
          <dgm:bulletEnabled val="1"/>
        </dgm:presLayoutVars>
      </dgm:prSet>
      <dgm:spPr/>
    </dgm:pt>
    <dgm:pt modelId="{7BC3BA7A-1CF0-416C-8FA5-30B4881175BB}" type="pres">
      <dgm:prSet presAssocID="{ED4336F5-0D93-4090-9433-F9419A301B91}" presName="sibTrans" presStyleCnt="0"/>
      <dgm:spPr/>
    </dgm:pt>
    <dgm:pt modelId="{73BF42A1-C4A9-42A2-9EDD-230C2B27BA40}" type="pres">
      <dgm:prSet presAssocID="{1CCF5348-448B-499B-B00C-CD86DAAEDA51}" presName="node" presStyleLbl="node1" presStyleIdx="5" presStyleCnt="9">
        <dgm:presLayoutVars>
          <dgm:bulletEnabled val="1"/>
        </dgm:presLayoutVars>
      </dgm:prSet>
      <dgm:spPr/>
    </dgm:pt>
    <dgm:pt modelId="{81815A45-7632-4F4D-985B-61B29E88FEE9}" type="pres">
      <dgm:prSet presAssocID="{1581C1DB-116E-491B-AED3-5C0F2AE87E87}" presName="sibTrans" presStyleCnt="0"/>
      <dgm:spPr/>
    </dgm:pt>
    <dgm:pt modelId="{CA55B300-5B62-425B-B84F-402457A3E62F}" type="pres">
      <dgm:prSet presAssocID="{79BC7CC0-EB2D-433D-8B77-F63CC51DE327}" presName="node" presStyleLbl="node1" presStyleIdx="6" presStyleCnt="9">
        <dgm:presLayoutVars>
          <dgm:bulletEnabled val="1"/>
        </dgm:presLayoutVars>
      </dgm:prSet>
      <dgm:spPr/>
    </dgm:pt>
    <dgm:pt modelId="{D42A0C73-DF8B-4B62-BD8F-1C4F4E77FF6F}" type="pres">
      <dgm:prSet presAssocID="{BF627643-2A76-4AD1-8467-A45366BE51E0}" presName="sibTrans" presStyleCnt="0"/>
      <dgm:spPr/>
    </dgm:pt>
    <dgm:pt modelId="{D54FDC84-94A1-4354-AC30-D9D7B7B8A94A}" type="pres">
      <dgm:prSet presAssocID="{FB552A19-6E86-4852-9E32-6129D5262B65}" presName="node" presStyleLbl="node1" presStyleIdx="7" presStyleCnt="9">
        <dgm:presLayoutVars>
          <dgm:bulletEnabled val="1"/>
        </dgm:presLayoutVars>
      </dgm:prSet>
      <dgm:spPr/>
    </dgm:pt>
    <dgm:pt modelId="{9033554F-B5AF-4092-8D96-9FCE76D6E6FD}" type="pres">
      <dgm:prSet presAssocID="{AF2B9024-1560-4D06-B3D6-85C5F88C64CC}" presName="sibTrans" presStyleCnt="0"/>
      <dgm:spPr/>
    </dgm:pt>
    <dgm:pt modelId="{E477B52B-B21D-4EE1-80C1-897E4B1E0D73}" type="pres">
      <dgm:prSet presAssocID="{A2DDECA4-2200-45F6-B79C-98D1B35E2021}" presName="node" presStyleLbl="node1" presStyleIdx="8" presStyleCnt="9">
        <dgm:presLayoutVars>
          <dgm:bulletEnabled val="1"/>
        </dgm:presLayoutVars>
      </dgm:prSet>
      <dgm:spPr/>
    </dgm:pt>
  </dgm:ptLst>
  <dgm:cxnLst>
    <dgm:cxn modelId="{72DE6603-ED03-4BEB-8D1E-228292EEC7C2}" type="presOf" srcId="{164188CF-6859-42F5-8CA1-7154C68AF662}" destId="{71256A57-A60A-4F3B-9941-D65C2CAB1D7A}" srcOrd="0" destOrd="0" presId="urn:microsoft.com/office/officeart/2005/8/layout/default"/>
    <dgm:cxn modelId="{C978770D-4772-4B3E-B90B-715EACF047FD}" srcId="{CDFB702F-EE56-49F8-AE9E-6B95F5DDA83E}" destId="{4575C05A-4E23-4819-A62D-CA9202EA6E68}" srcOrd="2" destOrd="0" parTransId="{A732751C-E8B2-46AD-81CA-2D8EDF70801E}" sibTransId="{F58BE4ED-2C21-49A6-9435-485F4A33F5FF}"/>
    <dgm:cxn modelId="{8F699C0D-0283-4826-B26B-598FFE510F21}" srcId="{CDFB702F-EE56-49F8-AE9E-6B95F5DDA83E}" destId="{1CCF5348-448B-499B-B00C-CD86DAAEDA51}" srcOrd="5" destOrd="0" parTransId="{3DC622CD-1730-435D-9D9D-8EBEB3B42221}" sibTransId="{1581C1DB-116E-491B-AED3-5C0F2AE87E87}"/>
    <dgm:cxn modelId="{48908312-93A4-4FB0-8358-80F86F560A90}" srcId="{CDFB702F-EE56-49F8-AE9E-6B95F5DDA83E}" destId="{FA18037A-4819-4BAE-8B1B-D5CB2EF928F1}" srcOrd="1" destOrd="0" parTransId="{F9266875-C315-4A19-9AB4-3136CEFA286F}" sibTransId="{8E1D54DA-931C-4595-B2F8-577056622877}"/>
    <dgm:cxn modelId="{7D55A022-53C6-400C-844F-8E1EAF507872}" type="presOf" srcId="{79BC7CC0-EB2D-433D-8B77-F63CC51DE327}" destId="{CA55B300-5B62-425B-B84F-402457A3E62F}" srcOrd="0" destOrd="0" presId="urn:microsoft.com/office/officeart/2005/8/layout/default"/>
    <dgm:cxn modelId="{733CA426-BAEA-49FC-9AAC-B82831AB8A0A}" type="presOf" srcId="{CDFB702F-EE56-49F8-AE9E-6B95F5DDA83E}" destId="{19DEAFE1-AF36-4621-807D-83722DEB8E5C}" srcOrd="0" destOrd="0" presId="urn:microsoft.com/office/officeart/2005/8/layout/default"/>
    <dgm:cxn modelId="{3A089237-9AD2-40F3-8204-0B6F17B20256}" type="presOf" srcId="{A2DDECA4-2200-45F6-B79C-98D1B35E2021}" destId="{E477B52B-B21D-4EE1-80C1-897E4B1E0D73}" srcOrd="0" destOrd="0" presId="urn:microsoft.com/office/officeart/2005/8/layout/default"/>
    <dgm:cxn modelId="{6831CB40-7977-4076-8818-5D9BA69E7188}" srcId="{CDFB702F-EE56-49F8-AE9E-6B95F5DDA83E}" destId="{EFC4F9CB-E89C-4088-AE56-B86B87DE228D}" srcOrd="0" destOrd="0" parTransId="{4F25B603-8B51-4965-8A17-CD8ED792119F}" sibTransId="{C5B21E32-DC8F-4F28-A328-9310564EA33E}"/>
    <dgm:cxn modelId="{05236B57-B2BB-4D19-82CD-460E99853644}" srcId="{CDFB702F-EE56-49F8-AE9E-6B95F5DDA83E}" destId="{A2DDECA4-2200-45F6-B79C-98D1B35E2021}" srcOrd="8" destOrd="0" parTransId="{242F0FE1-2F83-4D7A-8FD9-E90140CD737F}" sibTransId="{1AD239A6-812E-45C6-9207-15A3101AFF0D}"/>
    <dgm:cxn modelId="{8B9D9191-FC31-4DAB-92E0-51A3475B2122}" type="presOf" srcId="{1CCF5348-448B-499B-B00C-CD86DAAEDA51}" destId="{73BF42A1-C4A9-42A2-9EDD-230C2B27BA40}" srcOrd="0" destOrd="0" presId="urn:microsoft.com/office/officeart/2005/8/layout/default"/>
    <dgm:cxn modelId="{9E795896-6328-4F0B-94DB-332F55364AF7}" type="presOf" srcId="{FA18037A-4819-4BAE-8B1B-D5CB2EF928F1}" destId="{8D5C407B-8FB4-40F1-87FF-B2BE7D39F32B}" srcOrd="0" destOrd="0" presId="urn:microsoft.com/office/officeart/2005/8/layout/default"/>
    <dgm:cxn modelId="{E771B796-92CC-4855-A141-27BAA8EA66C7}" type="presOf" srcId="{EFC4F9CB-E89C-4088-AE56-B86B87DE228D}" destId="{6549A8D5-7000-41A1-B956-6D53F1C90216}" srcOrd="0" destOrd="0" presId="urn:microsoft.com/office/officeart/2005/8/layout/default"/>
    <dgm:cxn modelId="{2A466D9F-FB30-43F6-A1CC-E8653C46C988}" srcId="{CDFB702F-EE56-49F8-AE9E-6B95F5DDA83E}" destId="{FB552A19-6E86-4852-9E32-6129D5262B65}" srcOrd="7" destOrd="0" parTransId="{69035F87-20E8-452C-BF7B-31A8F94C4171}" sibTransId="{AF2B9024-1560-4D06-B3D6-85C5F88C64CC}"/>
    <dgm:cxn modelId="{09DE19A6-2767-4E9D-9445-73B9A868051F}" type="presOf" srcId="{843E7039-D08F-4E73-B887-89F3EC36E9CD}" destId="{6169C3A7-B8F5-41F9-8734-461F3A3DD240}" srcOrd="0" destOrd="0" presId="urn:microsoft.com/office/officeart/2005/8/layout/default"/>
    <dgm:cxn modelId="{AE696BC8-9494-46AF-8AB2-CDC9CBBCB408}" srcId="{CDFB702F-EE56-49F8-AE9E-6B95F5DDA83E}" destId="{164188CF-6859-42F5-8CA1-7154C68AF662}" srcOrd="3" destOrd="0" parTransId="{2A4B23CA-6B45-420E-98D4-5707DC03212F}" sibTransId="{FFFDCADB-1E08-4172-ABE8-2B8515D08987}"/>
    <dgm:cxn modelId="{56B698D1-3587-49BF-BCF1-7E058F4525B6}" srcId="{CDFB702F-EE56-49F8-AE9E-6B95F5DDA83E}" destId="{79BC7CC0-EB2D-433D-8B77-F63CC51DE327}" srcOrd="6" destOrd="0" parTransId="{C6373B55-29C0-42B9-AC1F-3603437F04BB}" sibTransId="{BF627643-2A76-4AD1-8467-A45366BE51E0}"/>
    <dgm:cxn modelId="{590042E5-4653-402F-9F20-BCC86C87AA00}" type="presOf" srcId="{FB552A19-6E86-4852-9E32-6129D5262B65}" destId="{D54FDC84-94A1-4354-AC30-D9D7B7B8A94A}" srcOrd="0" destOrd="0" presId="urn:microsoft.com/office/officeart/2005/8/layout/default"/>
    <dgm:cxn modelId="{DE9F5DF4-723D-46FB-A2B4-766B3DC43559}" srcId="{CDFB702F-EE56-49F8-AE9E-6B95F5DDA83E}" destId="{843E7039-D08F-4E73-B887-89F3EC36E9CD}" srcOrd="4" destOrd="0" parTransId="{53B11769-07A5-4E8E-B847-93BADA5B7745}" sibTransId="{ED4336F5-0D93-4090-9433-F9419A301B91}"/>
    <dgm:cxn modelId="{D2EB4CFC-4818-4766-A038-2B84831A48DB}" type="presOf" srcId="{4575C05A-4E23-4819-A62D-CA9202EA6E68}" destId="{351E9EC8-FD0C-49DE-B915-B54A82F9A036}" srcOrd="0" destOrd="0" presId="urn:microsoft.com/office/officeart/2005/8/layout/default"/>
    <dgm:cxn modelId="{E8F0BC48-91EE-488C-B843-01C4C339FD6F}" type="presParOf" srcId="{19DEAFE1-AF36-4621-807D-83722DEB8E5C}" destId="{6549A8D5-7000-41A1-B956-6D53F1C90216}" srcOrd="0" destOrd="0" presId="urn:microsoft.com/office/officeart/2005/8/layout/default"/>
    <dgm:cxn modelId="{2B75993D-2386-4400-A0E8-B42CAE0B1071}" type="presParOf" srcId="{19DEAFE1-AF36-4621-807D-83722DEB8E5C}" destId="{D27C737F-7565-4550-846D-7FDEA524ED6D}" srcOrd="1" destOrd="0" presId="urn:microsoft.com/office/officeart/2005/8/layout/default"/>
    <dgm:cxn modelId="{CBE2F961-07B8-4A8B-A5D2-4687C91E5A73}" type="presParOf" srcId="{19DEAFE1-AF36-4621-807D-83722DEB8E5C}" destId="{8D5C407B-8FB4-40F1-87FF-B2BE7D39F32B}" srcOrd="2" destOrd="0" presId="urn:microsoft.com/office/officeart/2005/8/layout/default"/>
    <dgm:cxn modelId="{76B8E14C-66DD-4A24-83E9-FB77E1EF89E8}" type="presParOf" srcId="{19DEAFE1-AF36-4621-807D-83722DEB8E5C}" destId="{4E5A5BF8-E78B-45D9-8E7E-F122B3282F55}" srcOrd="3" destOrd="0" presId="urn:microsoft.com/office/officeart/2005/8/layout/default"/>
    <dgm:cxn modelId="{A447A926-001B-49A6-BE0D-AF478064BEA9}" type="presParOf" srcId="{19DEAFE1-AF36-4621-807D-83722DEB8E5C}" destId="{351E9EC8-FD0C-49DE-B915-B54A82F9A036}" srcOrd="4" destOrd="0" presId="urn:microsoft.com/office/officeart/2005/8/layout/default"/>
    <dgm:cxn modelId="{4D7770A1-C32C-49E4-932B-5AA14784D697}" type="presParOf" srcId="{19DEAFE1-AF36-4621-807D-83722DEB8E5C}" destId="{CE88A297-953A-4D39-AF1E-7C46D726C543}" srcOrd="5" destOrd="0" presId="urn:microsoft.com/office/officeart/2005/8/layout/default"/>
    <dgm:cxn modelId="{3B749E15-C758-43DA-A880-2ECFD76F4A46}" type="presParOf" srcId="{19DEAFE1-AF36-4621-807D-83722DEB8E5C}" destId="{71256A57-A60A-4F3B-9941-D65C2CAB1D7A}" srcOrd="6" destOrd="0" presId="urn:microsoft.com/office/officeart/2005/8/layout/default"/>
    <dgm:cxn modelId="{03DEAB7B-7F85-4B6E-8009-F0C9BC07FE6B}" type="presParOf" srcId="{19DEAFE1-AF36-4621-807D-83722DEB8E5C}" destId="{85259A99-AE7E-48C6-90DA-1C45E48D03EF}" srcOrd="7" destOrd="0" presId="urn:microsoft.com/office/officeart/2005/8/layout/default"/>
    <dgm:cxn modelId="{0CADE58A-DEED-4EF9-BD0D-205CF7F3C419}" type="presParOf" srcId="{19DEAFE1-AF36-4621-807D-83722DEB8E5C}" destId="{6169C3A7-B8F5-41F9-8734-461F3A3DD240}" srcOrd="8" destOrd="0" presId="urn:microsoft.com/office/officeart/2005/8/layout/default"/>
    <dgm:cxn modelId="{E2D25877-A59D-4AEB-B45E-536DDBDD1A63}" type="presParOf" srcId="{19DEAFE1-AF36-4621-807D-83722DEB8E5C}" destId="{7BC3BA7A-1CF0-416C-8FA5-30B4881175BB}" srcOrd="9" destOrd="0" presId="urn:microsoft.com/office/officeart/2005/8/layout/default"/>
    <dgm:cxn modelId="{AF8DB579-55F8-4C5F-9E57-C05614664FAB}" type="presParOf" srcId="{19DEAFE1-AF36-4621-807D-83722DEB8E5C}" destId="{73BF42A1-C4A9-42A2-9EDD-230C2B27BA40}" srcOrd="10" destOrd="0" presId="urn:microsoft.com/office/officeart/2005/8/layout/default"/>
    <dgm:cxn modelId="{EE5055F7-23F1-4CE8-8EC0-872EDD395998}" type="presParOf" srcId="{19DEAFE1-AF36-4621-807D-83722DEB8E5C}" destId="{81815A45-7632-4F4D-985B-61B29E88FEE9}" srcOrd="11" destOrd="0" presId="urn:microsoft.com/office/officeart/2005/8/layout/default"/>
    <dgm:cxn modelId="{096D2C98-5020-4D7A-A1A8-010C64C8E7AA}" type="presParOf" srcId="{19DEAFE1-AF36-4621-807D-83722DEB8E5C}" destId="{CA55B300-5B62-425B-B84F-402457A3E62F}" srcOrd="12" destOrd="0" presId="urn:microsoft.com/office/officeart/2005/8/layout/default"/>
    <dgm:cxn modelId="{AA5E975B-ABDA-4BF9-ADB4-13A9CEB1F218}" type="presParOf" srcId="{19DEAFE1-AF36-4621-807D-83722DEB8E5C}" destId="{D42A0C73-DF8B-4B62-BD8F-1C4F4E77FF6F}" srcOrd="13" destOrd="0" presId="urn:microsoft.com/office/officeart/2005/8/layout/default"/>
    <dgm:cxn modelId="{3E9A3104-AE18-4E4E-A722-F421A418DC9C}" type="presParOf" srcId="{19DEAFE1-AF36-4621-807D-83722DEB8E5C}" destId="{D54FDC84-94A1-4354-AC30-D9D7B7B8A94A}" srcOrd="14" destOrd="0" presId="urn:microsoft.com/office/officeart/2005/8/layout/default"/>
    <dgm:cxn modelId="{AC734EF7-017A-4479-BC03-85BDE6CFE0A0}" type="presParOf" srcId="{19DEAFE1-AF36-4621-807D-83722DEB8E5C}" destId="{9033554F-B5AF-4092-8D96-9FCE76D6E6FD}" srcOrd="15" destOrd="0" presId="urn:microsoft.com/office/officeart/2005/8/layout/default"/>
    <dgm:cxn modelId="{89F8B725-8BEC-4850-82F0-D159F5B9F3E1}" type="presParOf" srcId="{19DEAFE1-AF36-4621-807D-83722DEB8E5C}" destId="{E477B52B-B21D-4EE1-80C1-897E4B1E0D7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cycle8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l-NL"/>
        </a:p>
      </dgm:t>
    </dgm:pt>
    <dgm:pt modelId="{EFC4F9CB-E89C-4088-AE56-B86B87DE228D}">
      <dgm:prSet phldrT="[Tekst]" phldr="0"/>
      <dgm:spPr/>
      <dgm:t>
        <a:bodyPr/>
        <a:lstStyle/>
        <a:p>
          <a:r>
            <a:rPr lang="nl-BE" dirty="0"/>
            <a:t>Lichaam</a:t>
          </a:r>
          <a:endParaRPr lang="nl-NL" dirty="0"/>
        </a:p>
      </dgm:t>
    </dgm:pt>
    <dgm:pt modelId="{4F25B603-8B51-4965-8A17-CD8ED792119F}" type="parTrans" cxnId="{6831CB40-7977-4076-8818-5D9BA69E7188}">
      <dgm:prSet/>
      <dgm:spPr/>
      <dgm:t>
        <a:bodyPr/>
        <a:lstStyle/>
        <a:p>
          <a:endParaRPr lang="nl-NL"/>
        </a:p>
      </dgm:t>
    </dgm:pt>
    <dgm:pt modelId="{C5B21E32-DC8F-4F28-A328-9310564EA33E}" type="sibTrans" cxnId="{6831CB40-7977-4076-8818-5D9BA69E7188}">
      <dgm:prSet/>
      <dgm:spPr/>
      <dgm:t>
        <a:bodyPr/>
        <a:lstStyle/>
        <a:p>
          <a:endParaRPr lang="nl-NL"/>
        </a:p>
      </dgm:t>
    </dgm:pt>
    <dgm:pt modelId="{EB260989-7892-4F0E-B67F-A9FCCF161602}">
      <dgm:prSet phldrT="[Tekst]" phldr="0"/>
      <dgm:spPr/>
      <dgm:t>
        <a:bodyPr/>
        <a:lstStyle/>
        <a:p>
          <a:r>
            <a:rPr lang="nl-BE"/>
            <a:t>Ziel</a:t>
          </a:r>
          <a:endParaRPr lang="nl-NL"/>
        </a:p>
      </dgm:t>
    </dgm:pt>
    <dgm:pt modelId="{A359648B-4E15-4C8E-A31D-1EFDA246937C}" type="parTrans" cxnId="{A076CA95-24C7-44A4-A265-B6A05F44ED52}">
      <dgm:prSet/>
      <dgm:spPr/>
      <dgm:t>
        <a:bodyPr/>
        <a:lstStyle/>
        <a:p>
          <a:endParaRPr lang="nl-NL"/>
        </a:p>
      </dgm:t>
    </dgm:pt>
    <dgm:pt modelId="{5FB2BC9D-69F6-4922-95F5-ED9EE0F160E0}" type="sibTrans" cxnId="{A076CA95-24C7-44A4-A265-B6A05F44ED52}">
      <dgm:prSet/>
      <dgm:spPr/>
      <dgm:t>
        <a:bodyPr/>
        <a:lstStyle/>
        <a:p>
          <a:endParaRPr lang="nl-NL"/>
        </a:p>
      </dgm:t>
    </dgm:pt>
    <dgm:pt modelId="{F2DA9906-7113-4504-A195-01A2FA805A76}">
      <dgm:prSet phldrT="[Tekst]" phldr="0"/>
      <dgm:spPr/>
      <dgm:t>
        <a:bodyPr/>
        <a:lstStyle/>
        <a:p>
          <a:r>
            <a:rPr lang="nl-BE"/>
            <a:t>Geest</a:t>
          </a:r>
          <a:endParaRPr lang="nl-NL"/>
        </a:p>
      </dgm:t>
    </dgm:pt>
    <dgm:pt modelId="{F268F1D9-4FE5-4A9B-8EF7-DBD73B8799A3}" type="parTrans" cxnId="{2B032376-7E04-4EF2-964B-61CD20C3E343}">
      <dgm:prSet/>
      <dgm:spPr/>
      <dgm:t>
        <a:bodyPr/>
        <a:lstStyle/>
        <a:p>
          <a:endParaRPr lang="nl-NL"/>
        </a:p>
      </dgm:t>
    </dgm:pt>
    <dgm:pt modelId="{FBEF3650-EFCA-4F43-8000-6894FA195176}" type="sibTrans" cxnId="{2B032376-7E04-4EF2-964B-61CD20C3E343}">
      <dgm:prSet/>
      <dgm:spPr/>
      <dgm:t>
        <a:bodyPr/>
        <a:lstStyle/>
        <a:p>
          <a:endParaRPr lang="nl-NL"/>
        </a:p>
      </dgm:t>
    </dgm:pt>
    <dgm:pt modelId="{FB57F189-6EA3-4BB3-875C-C446BAD16007}" type="pres">
      <dgm:prSet presAssocID="{CDFB702F-EE56-49F8-AE9E-6B95F5DDA83E}" presName="compositeShape" presStyleCnt="0">
        <dgm:presLayoutVars>
          <dgm:chMax val="7"/>
          <dgm:dir/>
          <dgm:resizeHandles val="exact"/>
        </dgm:presLayoutVars>
      </dgm:prSet>
      <dgm:spPr/>
    </dgm:pt>
    <dgm:pt modelId="{6FC52858-D138-4D54-9452-2A3B312FB294}" type="pres">
      <dgm:prSet presAssocID="{CDFB702F-EE56-49F8-AE9E-6B95F5DDA83E}" presName="wedge1" presStyleLbl="node1" presStyleIdx="0" presStyleCnt="3"/>
      <dgm:spPr/>
    </dgm:pt>
    <dgm:pt modelId="{80AE4651-BDCF-4D58-9B15-0DBA7FE9090B}" type="pres">
      <dgm:prSet presAssocID="{CDFB702F-EE56-49F8-AE9E-6B95F5DDA83E}" presName="dummy1a" presStyleCnt="0"/>
      <dgm:spPr/>
    </dgm:pt>
    <dgm:pt modelId="{C3716793-58D5-4591-89B2-C6E37C51C827}" type="pres">
      <dgm:prSet presAssocID="{CDFB702F-EE56-49F8-AE9E-6B95F5DDA83E}" presName="dummy1b" presStyleCnt="0"/>
      <dgm:spPr/>
    </dgm:pt>
    <dgm:pt modelId="{C993C605-F5BF-4839-867B-355DA6D36C68}" type="pres">
      <dgm:prSet presAssocID="{CDFB702F-EE56-49F8-AE9E-6B95F5DDA83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201A493-A9E2-449C-82B8-F359F287360A}" type="pres">
      <dgm:prSet presAssocID="{CDFB702F-EE56-49F8-AE9E-6B95F5DDA83E}" presName="wedge2" presStyleLbl="node1" presStyleIdx="1" presStyleCnt="3"/>
      <dgm:spPr/>
    </dgm:pt>
    <dgm:pt modelId="{E5E801C7-E325-4D57-8908-369CDDAC3E4F}" type="pres">
      <dgm:prSet presAssocID="{CDFB702F-EE56-49F8-AE9E-6B95F5DDA83E}" presName="dummy2a" presStyleCnt="0"/>
      <dgm:spPr/>
    </dgm:pt>
    <dgm:pt modelId="{D2D291B8-B89E-4F46-BC0D-48A83B221E43}" type="pres">
      <dgm:prSet presAssocID="{CDFB702F-EE56-49F8-AE9E-6B95F5DDA83E}" presName="dummy2b" presStyleCnt="0"/>
      <dgm:spPr/>
    </dgm:pt>
    <dgm:pt modelId="{8D67C0C4-9432-4128-B348-5015AEB42F5A}" type="pres">
      <dgm:prSet presAssocID="{CDFB702F-EE56-49F8-AE9E-6B95F5DDA83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AC163E9-9BC4-4358-865B-F6F024E77AD7}" type="pres">
      <dgm:prSet presAssocID="{CDFB702F-EE56-49F8-AE9E-6B95F5DDA83E}" presName="wedge3" presStyleLbl="node1" presStyleIdx="2" presStyleCnt="3"/>
      <dgm:spPr/>
    </dgm:pt>
    <dgm:pt modelId="{88A53480-803C-4249-B597-6981347103D9}" type="pres">
      <dgm:prSet presAssocID="{CDFB702F-EE56-49F8-AE9E-6B95F5DDA83E}" presName="dummy3a" presStyleCnt="0"/>
      <dgm:spPr/>
    </dgm:pt>
    <dgm:pt modelId="{3D9952A3-CE13-49E4-9457-279FF6D1B94F}" type="pres">
      <dgm:prSet presAssocID="{CDFB702F-EE56-49F8-AE9E-6B95F5DDA83E}" presName="dummy3b" presStyleCnt="0"/>
      <dgm:spPr/>
    </dgm:pt>
    <dgm:pt modelId="{DB0ADB79-C473-426A-BE0B-FD356840E5C8}" type="pres">
      <dgm:prSet presAssocID="{CDFB702F-EE56-49F8-AE9E-6B95F5DDA83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6D6173DF-647E-49EA-8DB8-906894920951}" type="pres">
      <dgm:prSet presAssocID="{C5B21E32-DC8F-4F28-A328-9310564EA33E}" presName="arrowWedge1" presStyleLbl="fgSibTrans2D1" presStyleIdx="0" presStyleCnt="3"/>
      <dgm:spPr/>
    </dgm:pt>
    <dgm:pt modelId="{02BC68AE-EB19-476A-A7D0-1E741E0058A4}" type="pres">
      <dgm:prSet presAssocID="{5FB2BC9D-69F6-4922-95F5-ED9EE0F160E0}" presName="arrowWedge2" presStyleLbl="fgSibTrans2D1" presStyleIdx="1" presStyleCnt="3"/>
      <dgm:spPr/>
    </dgm:pt>
    <dgm:pt modelId="{3AA73584-7890-42DA-AE95-6435B583F165}" type="pres">
      <dgm:prSet presAssocID="{FBEF3650-EFCA-4F43-8000-6894FA195176}" presName="arrowWedge3" presStyleLbl="fgSibTrans2D1" presStyleIdx="2" presStyleCnt="3"/>
      <dgm:spPr/>
    </dgm:pt>
  </dgm:ptLst>
  <dgm:cxnLst>
    <dgm:cxn modelId="{6831CB40-7977-4076-8818-5D9BA69E7188}" srcId="{CDFB702F-EE56-49F8-AE9E-6B95F5DDA83E}" destId="{EFC4F9CB-E89C-4088-AE56-B86B87DE228D}" srcOrd="0" destOrd="0" parTransId="{4F25B603-8B51-4965-8A17-CD8ED792119F}" sibTransId="{C5B21E32-DC8F-4F28-A328-9310564EA33E}"/>
    <dgm:cxn modelId="{97CE0C6D-A838-429E-B686-0639ECCD5FA2}" type="presOf" srcId="{CDFB702F-EE56-49F8-AE9E-6B95F5DDA83E}" destId="{FB57F189-6EA3-4BB3-875C-C446BAD16007}" srcOrd="0" destOrd="0" presId="urn:microsoft.com/office/officeart/2005/8/layout/cycle8"/>
    <dgm:cxn modelId="{92FD6353-424B-4BA9-AC3B-8F0CF0B11849}" type="presOf" srcId="{EB260989-7892-4F0E-B67F-A9FCCF161602}" destId="{2201A493-A9E2-449C-82B8-F359F287360A}" srcOrd="0" destOrd="0" presId="urn:microsoft.com/office/officeart/2005/8/layout/cycle8"/>
    <dgm:cxn modelId="{2B032376-7E04-4EF2-964B-61CD20C3E343}" srcId="{CDFB702F-EE56-49F8-AE9E-6B95F5DDA83E}" destId="{F2DA9906-7113-4504-A195-01A2FA805A76}" srcOrd="2" destOrd="0" parTransId="{F268F1D9-4FE5-4A9B-8EF7-DBD73B8799A3}" sibTransId="{FBEF3650-EFCA-4F43-8000-6894FA195176}"/>
    <dgm:cxn modelId="{F59BD378-1262-4305-8586-7CBC2AD9BDE0}" type="presOf" srcId="{EFC4F9CB-E89C-4088-AE56-B86B87DE228D}" destId="{6FC52858-D138-4D54-9452-2A3B312FB294}" srcOrd="0" destOrd="0" presId="urn:microsoft.com/office/officeart/2005/8/layout/cycle8"/>
    <dgm:cxn modelId="{6F93705A-DBD6-40B6-BC64-6DBB59E17D48}" type="presOf" srcId="{EB260989-7892-4F0E-B67F-A9FCCF161602}" destId="{8D67C0C4-9432-4128-B348-5015AEB42F5A}" srcOrd="1" destOrd="0" presId="urn:microsoft.com/office/officeart/2005/8/layout/cycle8"/>
    <dgm:cxn modelId="{A076CA95-24C7-44A4-A265-B6A05F44ED52}" srcId="{CDFB702F-EE56-49F8-AE9E-6B95F5DDA83E}" destId="{EB260989-7892-4F0E-B67F-A9FCCF161602}" srcOrd="1" destOrd="0" parTransId="{A359648B-4E15-4C8E-A31D-1EFDA246937C}" sibTransId="{5FB2BC9D-69F6-4922-95F5-ED9EE0F160E0}"/>
    <dgm:cxn modelId="{D764E6A4-0352-4BEC-9984-B422AB71CD65}" type="presOf" srcId="{F2DA9906-7113-4504-A195-01A2FA805A76}" destId="{1AC163E9-9BC4-4358-865B-F6F024E77AD7}" srcOrd="0" destOrd="0" presId="urn:microsoft.com/office/officeart/2005/8/layout/cycle8"/>
    <dgm:cxn modelId="{00A4E0BB-B25E-48A4-8B37-8F64A7445DD1}" type="presOf" srcId="{F2DA9906-7113-4504-A195-01A2FA805A76}" destId="{DB0ADB79-C473-426A-BE0B-FD356840E5C8}" srcOrd="1" destOrd="0" presId="urn:microsoft.com/office/officeart/2005/8/layout/cycle8"/>
    <dgm:cxn modelId="{DB1F33BF-AB5A-40A9-BC71-8CDF7B80D375}" type="presOf" srcId="{EFC4F9CB-E89C-4088-AE56-B86B87DE228D}" destId="{C993C605-F5BF-4839-867B-355DA6D36C68}" srcOrd="1" destOrd="0" presId="urn:microsoft.com/office/officeart/2005/8/layout/cycle8"/>
    <dgm:cxn modelId="{7B165F69-B95C-4115-ADD6-017EF460A99A}" type="presParOf" srcId="{FB57F189-6EA3-4BB3-875C-C446BAD16007}" destId="{6FC52858-D138-4D54-9452-2A3B312FB294}" srcOrd="0" destOrd="0" presId="urn:microsoft.com/office/officeart/2005/8/layout/cycle8"/>
    <dgm:cxn modelId="{D911C563-5547-47BD-954E-C14E9935838B}" type="presParOf" srcId="{FB57F189-6EA3-4BB3-875C-C446BAD16007}" destId="{80AE4651-BDCF-4D58-9B15-0DBA7FE9090B}" srcOrd="1" destOrd="0" presId="urn:microsoft.com/office/officeart/2005/8/layout/cycle8"/>
    <dgm:cxn modelId="{783BDEED-6F8D-48F7-AA4E-BCA64C996454}" type="presParOf" srcId="{FB57F189-6EA3-4BB3-875C-C446BAD16007}" destId="{C3716793-58D5-4591-89B2-C6E37C51C827}" srcOrd="2" destOrd="0" presId="urn:microsoft.com/office/officeart/2005/8/layout/cycle8"/>
    <dgm:cxn modelId="{C06325D2-9880-4479-9001-D2B4C854236D}" type="presParOf" srcId="{FB57F189-6EA3-4BB3-875C-C446BAD16007}" destId="{C993C605-F5BF-4839-867B-355DA6D36C68}" srcOrd="3" destOrd="0" presId="urn:microsoft.com/office/officeart/2005/8/layout/cycle8"/>
    <dgm:cxn modelId="{F8E55EB9-B842-4E12-A9FD-D1FEBA3B2752}" type="presParOf" srcId="{FB57F189-6EA3-4BB3-875C-C446BAD16007}" destId="{2201A493-A9E2-449C-82B8-F359F287360A}" srcOrd="4" destOrd="0" presId="urn:microsoft.com/office/officeart/2005/8/layout/cycle8"/>
    <dgm:cxn modelId="{77DB05B3-1C76-4F95-8BC5-0331AB0B5124}" type="presParOf" srcId="{FB57F189-6EA3-4BB3-875C-C446BAD16007}" destId="{E5E801C7-E325-4D57-8908-369CDDAC3E4F}" srcOrd="5" destOrd="0" presId="urn:microsoft.com/office/officeart/2005/8/layout/cycle8"/>
    <dgm:cxn modelId="{24D94232-CFAD-4B86-A953-06B9F7C039D3}" type="presParOf" srcId="{FB57F189-6EA3-4BB3-875C-C446BAD16007}" destId="{D2D291B8-B89E-4F46-BC0D-48A83B221E43}" srcOrd="6" destOrd="0" presId="urn:microsoft.com/office/officeart/2005/8/layout/cycle8"/>
    <dgm:cxn modelId="{1CA9D435-B57C-4F55-B17A-274354ED4730}" type="presParOf" srcId="{FB57F189-6EA3-4BB3-875C-C446BAD16007}" destId="{8D67C0C4-9432-4128-B348-5015AEB42F5A}" srcOrd="7" destOrd="0" presId="urn:microsoft.com/office/officeart/2005/8/layout/cycle8"/>
    <dgm:cxn modelId="{FAF13154-49F5-4ECB-8FA6-7E4333F205D8}" type="presParOf" srcId="{FB57F189-6EA3-4BB3-875C-C446BAD16007}" destId="{1AC163E9-9BC4-4358-865B-F6F024E77AD7}" srcOrd="8" destOrd="0" presId="urn:microsoft.com/office/officeart/2005/8/layout/cycle8"/>
    <dgm:cxn modelId="{86154334-6559-4838-A9E5-B799574AAE3A}" type="presParOf" srcId="{FB57F189-6EA3-4BB3-875C-C446BAD16007}" destId="{88A53480-803C-4249-B597-6981347103D9}" srcOrd="9" destOrd="0" presId="urn:microsoft.com/office/officeart/2005/8/layout/cycle8"/>
    <dgm:cxn modelId="{EEB8B5F2-BE34-49ED-B63B-6C3EDA3E651E}" type="presParOf" srcId="{FB57F189-6EA3-4BB3-875C-C446BAD16007}" destId="{3D9952A3-CE13-49E4-9457-279FF6D1B94F}" srcOrd="10" destOrd="0" presId="urn:microsoft.com/office/officeart/2005/8/layout/cycle8"/>
    <dgm:cxn modelId="{AA9DDE2E-B973-4951-B990-409547860475}" type="presParOf" srcId="{FB57F189-6EA3-4BB3-875C-C446BAD16007}" destId="{DB0ADB79-C473-426A-BE0B-FD356840E5C8}" srcOrd="11" destOrd="0" presId="urn:microsoft.com/office/officeart/2005/8/layout/cycle8"/>
    <dgm:cxn modelId="{9AB870E6-8008-44E3-A404-7A8E224A14C4}" type="presParOf" srcId="{FB57F189-6EA3-4BB3-875C-C446BAD16007}" destId="{6D6173DF-647E-49EA-8DB8-906894920951}" srcOrd="12" destOrd="0" presId="urn:microsoft.com/office/officeart/2005/8/layout/cycle8"/>
    <dgm:cxn modelId="{EB3ABE14-628C-470A-9EF3-EFB0899C8400}" type="presParOf" srcId="{FB57F189-6EA3-4BB3-875C-C446BAD16007}" destId="{02BC68AE-EB19-476A-A7D0-1E741E0058A4}" srcOrd="13" destOrd="0" presId="urn:microsoft.com/office/officeart/2005/8/layout/cycle8"/>
    <dgm:cxn modelId="{A25509C3-5EA3-438E-8142-8F64EC61038A}" type="presParOf" srcId="{FB57F189-6EA3-4BB3-875C-C446BAD16007}" destId="{3AA73584-7890-42DA-AE95-6435B583F165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hierarchy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l-NL"/>
        </a:p>
      </dgm:t>
    </dgm:pt>
    <dgm:pt modelId="{2977006E-F9D8-4E0F-AFB5-65B088B6D72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 err="1"/>
            <a:t>Trichotomie</a:t>
          </a:r>
          <a:endParaRPr lang="nl-NL" dirty="0"/>
        </a:p>
      </dgm:t>
    </dgm:pt>
    <dgm:pt modelId="{2F70E8AA-5C0A-41EE-BA8A-2F7D4BDEFCAE}" type="parTrans" cxnId="{4A331B2C-721B-4573-AC04-1FC986E14A45}">
      <dgm:prSet/>
      <dgm:spPr/>
      <dgm:t>
        <a:bodyPr/>
        <a:lstStyle/>
        <a:p>
          <a:endParaRPr lang="nl-NL"/>
        </a:p>
      </dgm:t>
    </dgm:pt>
    <dgm:pt modelId="{094CC877-20E7-4624-9B44-C6B09DC94913}" type="sibTrans" cxnId="{4A331B2C-721B-4573-AC04-1FC986E14A45}">
      <dgm:prSet/>
      <dgm:spPr/>
      <dgm:t>
        <a:bodyPr/>
        <a:lstStyle/>
        <a:p>
          <a:endParaRPr lang="nl-NL"/>
        </a:p>
      </dgm:t>
    </dgm:pt>
    <dgm:pt modelId="{19902E6B-8129-49F6-B6EC-3F5D61A8851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Dichotomie</a:t>
          </a:r>
        </a:p>
      </dgm:t>
    </dgm:pt>
    <dgm:pt modelId="{B2FCEB9E-3C02-4D13-854F-DE47F08C3858}" type="parTrans" cxnId="{CC1F7FA4-1ED2-4E76-A576-786D0A3FDCCF}">
      <dgm:prSet/>
      <dgm:spPr/>
      <dgm:t>
        <a:bodyPr/>
        <a:lstStyle/>
        <a:p>
          <a:endParaRPr lang="nl-NL"/>
        </a:p>
      </dgm:t>
    </dgm:pt>
    <dgm:pt modelId="{7346DBBD-A226-476F-9832-3161E5F2A0AF}" type="sibTrans" cxnId="{CC1F7FA4-1ED2-4E76-A576-786D0A3FDCCF}">
      <dgm:prSet/>
      <dgm:spPr/>
      <dgm:t>
        <a:bodyPr/>
        <a:lstStyle/>
        <a:p>
          <a:endParaRPr lang="nl-NL"/>
        </a:p>
      </dgm:t>
    </dgm:pt>
    <dgm:pt modelId="{3398A293-4572-43C6-A40C-CAF759B4D0F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Holisme</a:t>
          </a:r>
        </a:p>
      </dgm:t>
    </dgm:pt>
    <dgm:pt modelId="{C7206620-6C14-4F46-B48E-FDEABE1D0373}" type="parTrans" cxnId="{FEC999FA-6F72-43A1-B7C2-EA6DB0030E0B}">
      <dgm:prSet/>
      <dgm:spPr/>
      <dgm:t>
        <a:bodyPr/>
        <a:lstStyle/>
        <a:p>
          <a:endParaRPr lang="nl-NL"/>
        </a:p>
      </dgm:t>
    </dgm:pt>
    <dgm:pt modelId="{15E05F9C-4B10-49EE-8AC3-1C00F8D85019}" type="sibTrans" cxnId="{FEC999FA-6F72-43A1-B7C2-EA6DB0030E0B}">
      <dgm:prSet/>
      <dgm:spPr/>
      <dgm:t>
        <a:bodyPr/>
        <a:lstStyle/>
        <a:p>
          <a:endParaRPr lang="nl-NL"/>
        </a:p>
      </dgm:t>
    </dgm:pt>
    <dgm:pt modelId="{3237EFAB-C444-4DCF-B635-F0F897C5B4E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ziel-geest</a:t>
          </a:r>
        </a:p>
      </dgm:t>
    </dgm:pt>
    <dgm:pt modelId="{798C7F61-5AF9-404C-941C-44BFEC8FD5F5}" type="parTrans" cxnId="{0382D6D6-EA5E-4902-9D3C-A0991F11868C}">
      <dgm:prSet/>
      <dgm:spPr/>
      <dgm:t>
        <a:bodyPr/>
        <a:lstStyle/>
        <a:p>
          <a:endParaRPr lang="nl-NL"/>
        </a:p>
      </dgm:t>
    </dgm:pt>
    <dgm:pt modelId="{A86D4C0B-765D-48AE-B70E-4F4DCFE21C8C}" type="sibTrans" cxnId="{0382D6D6-EA5E-4902-9D3C-A0991F11868C}">
      <dgm:prSet/>
      <dgm:spPr/>
      <dgm:t>
        <a:bodyPr/>
        <a:lstStyle/>
        <a:p>
          <a:endParaRPr lang="nl-NL"/>
        </a:p>
      </dgm:t>
    </dgm:pt>
    <dgm:pt modelId="{5730EFC0-4482-4B20-8E3D-A341228A052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lichaam </a:t>
          </a:r>
        </a:p>
      </dgm:t>
    </dgm:pt>
    <dgm:pt modelId="{E49B1FEC-908F-4285-A329-399A4D7CCEC0}" type="parTrans" cxnId="{B23F3B6B-DCDB-4EF3-A146-E8A342773772}">
      <dgm:prSet/>
      <dgm:spPr/>
      <dgm:t>
        <a:bodyPr/>
        <a:lstStyle/>
        <a:p>
          <a:endParaRPr lang="nl-NL"/>
        </a:p>
      </dgm:t>
    </dgm:pt>
    <dgm:pt modelId="{BE6FCC1F-EF1B-40D0-A19C-716313761C44}" type="sibTrans" cxnId="{B23F3B6B-DCDB-4EF3-A146-E8A342773772}">
      <dgm:prSet/>
      <dgm:spPr/>
      <dgm:t>
        <a:bodyPr/>
        <a:lstStyle/>
        <a:p>
          <a:endParaRPr lang="nl-NL"/>
        </a:p>
      </dgm:t>
    </dgm:pt>
    <dgm:pt modelId="{A41A7837-59AF-44BD-9924-63D1FCABF92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ziel</a:t>
          </a:r>
        </a:p>
      </dgm:t>
    </dgm:pt>
    <dgm:pt modelId="{C8B7C4F7-C56B-4983-9B12-FFB8571BEF8E}" type="parTrans" cxnId="{659CD27C-0F94-4053-934B-9CE80D966D0B}">
      <dgm:prSet/>
      <dgm:spPr/>
      <dgm:t>
        <a:bodyPr/>
        <a:lstStyle/>
        <a:p>
          <a:endParaRPr lang="nl-NL"/>
        </a:p>
      </dgm:t>
    </dgm:pt>
    <dgm:pt modelId="{99C25DE2-5616-446A-B82E-B4C7B429CD37}" type="sibTrans" cxnId="{659CD27C-0F94-4053-934B-9CE80D966D0B}">
      <dgm:prSet/>
      <dgm:spPr/>
      <dgm:t>
        <a:bodyPr/>
        <a:lstStyle/>
        <a:p>
          <a:endParaRPr lang="nl-NL"/>
        </a:p>
      </dgm:t>
    </dgm:pt>
    <dgm:pt modelId="{3CEA3F6F-499E-425C-9681-2E4DD0CDB8E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geest</a:t>
          </a:r>
        </a:p>
      </dgm:t>
    </dgm:pt>
    <dgm:pt modelId="{4D648328-BC3B-4418-A1AC-A97A3D79C36C}" type="parTrans" cxnId="{D6E5E111-9B82-4914-90CF-10CA8C78032F}">
      <dgm:prSet/>
      <dgm:spPr/>
      <dgm:t>
        <a:bodyPr/>
        <a:lstStyle/>
        <a:p>
          <a:endParaRPr lang="nl-NL"/>
        </a:p>
      </dgm:t>
    </dgm:pt>
    <dgm:pt modelId="{2025FA2A-A792-42D4-90C1-7551C0A9BF52}" type="sibTrans" cxnId="{D6E5E111-9B82-4914-90CF-10CA8C78032F}">
      <dgm:prSet/>
      <dgm:spPr/>
      <dgm:t>
        <a:bodyPr/>
        <a:lstStyle/>
        <a:p>
          <a:endParaRPr lang="nl-NL"/>
        </a:p>
      </dgm:t>
    </dgm:pt>
    <dgm:pt modelId="{BB013703-EC43-4CF3-9F26-F6951A50A33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lichaam </a:t>
          </a:r>
        </a:p>
      </dgm:t>
    </dgm:pt>
    <dgm:pt modelId="{30CF19AE-E6D8-4647-A843-76D4B5AFBCCC}" type="parTrans" cxnId="{14B897FD-9A84-4DDB-BBDC-41D331DB807A}">
      <dgm:prSet/>
      <dgm:spPr/>
      <dgm:t>
        <a:bodyPr/>
        <a:lstStyle/>
        <a:p>
          <a:endParaRPr lang="nl-NL"/>
        </a:p>
      </dgm:t>
    </dgm:pt>
    <dgm:pt modelId="{09F7A23B-9976-453F-9555-95293DB1A5EF}" type="sibTrans" cxnId="{14B897FD-9A84-4DDB-BBDC-41D331DB807A}">
      <dgm:prSet/>
      <dgm:spPr/>
      <dgm:t>
        <a:bodyPr/>
        <a:lstStyle/>
        <a:p>
          <a:endParaRPr lang="nl-NL"/>
        </a:p>
      </dgm:t>
    </dgm:pt>
    <dgm:pt modelId="{073C16C4-5C9C-4DD1-B6FD-AB6B7A3E5F3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dirty="0"/>
            <a:t>ziel-geest-lichaam</a:t>
          </a:r>
        </a:p>
      </dgm:t>
    </dgm:pt>
    <dgm:pt modelId="{F0BD34AA-F931-4D2F-A065-6468030174B8}" type="parTrans" cxnId="{8045A2E5-04EB-4F8B-88E1-B6F3D5A0094F}">
      <dgm:prSet/>
      <dgm:spPr/>
      <dgm:t>
        <a:bodyPr/>
        <a:lstStyle/>
        <a:p>
          <a:endParaRPr lang="nl-NL"/>
        </a:p>
      </dgm:t>
    </dgm:pt>
    <dgm:pt modelId="{B4FB8248-04B0-4A94-8CE0-185F57FB4584}" type="sibTrans" cxnId="{8045A2E5-04EB-4F8B-88E1-B6F3D5A0094F}">
      <dgm:prSet/>
      <dgm:spPr/>
      <dgm:t>
        <a:bodyPr/>
        <a:lstStyle/>
        <a:p>
          <a:endParaRPr lang="nl-NL"/>
        </a:p>
      </dgm:t>
    </dgm:pt>
    <dgm:pt modelId="{1AE55690-7EC1-4DF9-B177-A8A3CB85FE43}" type="pres">
      <dgm:prSet presAssocID="{CDFB702F-EE56-49F8-AE9E-6B95F5DDA83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63F900-DD6D-4BBC-A3C1-B7E4534765FE}" type="pres">
      <dgm:prSet presAssocID="{2977006E-F9D8-4E0F-AFB5-65B088B6D723}" presName="root" presStyleCnt="0"/>
      <dgm:spPr/>
    </dgm:pt>
    <dgm:pt modelId="{09372E4D-0DD3-4758-9587-8831E4F8BE07}" type="pres">
      <dgm:prSet presAssocID="{2977006E-F9D8-4E0F-AFB5-65B088B6D723}" presName="rootComposite" presStyleCnt="0"/>
      <dgm:spPr/>
    </dgm:pt>
    <dgm:pt modelId="{7DBD9B75-1275-4C8E-B0D9-48AF53D063C7}" type="pres">
      <dgm:prSet presAssocID="{2977006E-F9D8-4E0F-AFB5-65B088B6D723}" presName="rootText" presStyleLbl="node1" presStyleIdx="0" presStyleCnt="3"/>
      <dgm:spPr/>
    </dgm:pt>
    <dgm:pt modelId="{53C08963-93CE-4C44-AE83-AC3D1CE87455}" type="pres">
      <dgm:prSet presAssocID="{2977006E-F9D8-4E0F-AFB5-65B088B6D723}" presName="rootConnector" presStyleLbl="node1" presStyleIdx="0" presStyleCnt="3"/>
      <dgm:spPr/>
    </dgm:pt>
    <dgm:pt modelId="{134EAB30-DDFF-4EAE-B513-FA3AE02E6979}" type="pres">
      <dgm:prSet presAssocID="{2977006E-F9D8-4E0F-AFB5-65B088B6D723}" presName="childShape" presStyleCnt="0"/>
      <dgm:spPr/>
    </dgm:pt>
    <dgm:pt modelId="{5E81DD65-ED6A-4834-9E1B-64A29D16F3D9}" type="pres">
      <dgm:prSet presAssocID="{C8B7C4F7-C56B-4983-9B12-FFB8571BEF8E}" presName="Name13" presStyleLbl="parChTrans1D2" presStyleIdx="0" presStyleCnt="6"/>
      <dgm:spPr/>
    </dgm:pt>
    <dgm:pt modelId="{11995154-B404-4D9B-B63D-E8FFCCDA2649}" type="pres">
      <dgm:prSet presAssocID="{A41A7837-59AF-44BD-9924-63D1FCABF92E}" presName="childText" presStyleLbl="bgAcc1" presStyleIdx="0" presStyleCnt="6">
        <dgm:presLayoutVars>
          <dgm:bulletEnabled val="1"/>
        </dgm:presLayoutVars>
      </dgm:prSet>
      <dgm:spPr/>
    </dgm:pt>
    <dgm:pt modelId="{10ECA21C-F822-490F-B1FF-1FDDEEAB2C24}" type="pres">
      <dgm:prSet presAssocID="{4D648328-BC3B-4418-A1AC-A97A3D79C36C}" presName="Name13" presStyleLbl="parChTrans1D2" presStyleIdx="1" presStyleCnt="6"/>
      <dgm:spPr/>
    </dgm:pt>
    <dgm:pt modelId="{E6F3DE49-05D1-4C88-A88B-CB7D8204A91B}" type="pres">
      <dgm:prSet presAssocID="{3CEA3F6F-499E-425C-9681-2E4DD0CDB8EB}" presName="childText" presStyleLbl="bgAcc1" presStyleIdx="1" presStyleCnt="6">
        <dgm:presLayoutVars>
          <dgm:bulletEnabled val="1"/>
        </dgm:presLayoutVars>
      </dgm:prSet>
      <dgm:spPr/>
    </dgm:pt>
    <dgm:pt modelId="{2095F322-109B-412E-A856-961A9B8C3F95}" type="pres">
      <dgm:prSet presAssocID="{30CF19AE-E6D8-4647-A843-76D4B5AFBCCC}" presName="Name13" presStyleLbl="parChTrans1D2" presStyleIdx="2" presStyleCnt="6"/>
      <dgm:spPr/>
    </dgm:pt>
    <dgm:pt modelId="{3AEA8610-1C01-47A1-ACCE-CC5F3227148C}" type="pres">
      <dgm:prSet presAssocID="{BB013703-EC43-4CF3-9F26-F6951A50A33E}" presName="childText" presStyleLbl="bgAcc1" presStyleIdx="2" presStyleCnt="6">
        <dgm:presLayoutVars>
          <dgm:bulletEnabled val="1"/>
        </dgm:presLayoutVars>
      </dgm:prSet>
      <dgm:spPr/>
    </dgm:pt>
    <dgm:pt modelId="{B4F74104-1257-4C34-9A3E-1D0D00CBC6A7}" type="pres">
      <dgm:prSet presAssocID="{19902E6B-8129-49F6-B6EC-3F5D61A88514}" presName="root" presStyleCnt="0"/>
      <dgm:spPr/>
    </dgm:pt>
    <dgm:pt modelId="{D7967C5D-4E9D-4409-A60E-E860039C908C}" type="pres">
      <dgm:prSet presAssocID="{19902E6B-8129-49F6-B6EC-3F5D61A88514}" presName="rootComposite" presStyleCnt="0"/>
      <dgm:spPr/>
    </dgm:pt>
    <dgm:pt modelId="{7AB023C9-2F8F-4C22-9C79-4ECA4392E4C6}" type="pres">
      <dgm:prSet presAssocID="{19902E6B-8129-49F6-B6EC-3F5D61A88514}" presName="rootText" presStyleLbl="node1" presStyleIdx="1" presStyleCnt="3"/>
      <dgm:spPr/>
    </dgm:pt>
    <dgm:pt modelId="{A2F107F3-580C-43B6-9C79-12A979EEAC72}" type="pres">
      <dgm:prSet presAssocID="{19902E6B-8129-49F6-B6EC-3F5D61A88514}" presName="rootConnector" presStyleLbl="node1" presStyleIdx="1" presStyleCnt="3"/>
      <dgm:spPr/>
    </dgm:pt>
    <dgm:pt modelId="{059CB467-66D9-4558-9A5B-81FEE07B2DAD}" type="pres">
      <dgm:prSet presAssocID="{19902E6B-8129-49F6-B6EC-3F5D61A88514}" presName="childShape" presStyleCnt="0"/>
      <dgm:spPr/>
    </dgm:pt>
    <dgm:pt modelId="{C276C7EE-BC5E-43DC-9062-3B6EBA28D2F2}" type="pres">
      <dgm:prSet presAssocID="{798C7F61-5AF9-404C-941C-44BFEC8FD5F5}" presName="Name13" presStyleLbl="parChTrans1D2" presStyleIdx="3" presStyleCnt="6"/>
      <dgm:spPr/>
    </dgm:pt>
    <dgm:pt modelId="{CA269A51-29D8-4E42-874C-3719C86A6DEF}" type="pres">
      <dgm:prSet presAssocID="{3237EFAB-C444-4DCF-B635-F0F897C5B4E3}" presName="childText" presStyleLbl="bgAcc1" presStyleIdx="3" presStyleCnt="6">
        <dgm:presLayoutVars>
          <dgm:bulletEnabled val="1"/>
        </dgm:presLayoutVars>
      </dgm:prSet>
      <dgm:spPr/>
    </dgm:pt>
    <dgm:pt modelId="{BA9D9A49-7779-4B77-BB1B-64254631EBFC}" type="pres">
      <dgm:prSet presAssocID="{E49B1FEC-908F-4285-A329-399A4D7CCEC0}" presName="Name13" presStyleLbl="parChTrans1D2" presStyleIdx="4" presStyleCnt="6"/>
      <dgm:spPr/>
    </dgm:pt>
    <dgm:pt modelId="{0A327C9C-639B-4751-9A8B-4DB9D1B29C05}" type="pres">
      <dgm:prSet presAssocID="{5730EFC0-4482-4B20-8E3D-A341228A052F}" presName="childText" presStyleLbl="bgAcc1" presStyleIdx="4" presStyleCnt="6">
        <dgm:presLayoutVars>
          <dgm:bulletEnabled val="1"/>
        </dgm:presLayoutVars>
      </dgm:prSet>
      <dgm:spPr/>
    </dgm:pt>
    <dgm:pt modelId="{571F9418-4406-49F7-83E6-DC1F8E079E13}" type="pres">
      <dgm:prSet presAssocID="{3398A293-4572-43C6-A40C-CAF759B4D0FB}" presName="root" presStyleCnt="0"/>
      <dgm:spPr/>
    </dgm:pt>
    <dgm:pt modelId="{10C5FEE7-8436-4456-9CAB-CE696412BCA5}" type="pres">
      <dgm:prSet presAssocID="{3398A293-4572-43C6-A40C-CAF759B4D0FB}" presName="rootComposite" presStyleCnt="0"/>
      <dgm:spPr/>
    </dgm:pt>
    <dgm:pt modelId="{3DEB1CA3-F904-4719-8867-0A5F01012DD6}" type="pres">
      <dgm:prSet presAssocID="{3398A293-4572-43C6-A40C-CAF759B4D0FB}" presName="rootText" presStyleLbl="node1" presStyleIdx="2" presStyleCnt="3"/>
      <dgm:spPr/>
    </dgm:pt>
    <dgm:pt modelId="{315AE25E-D9E7-4F4B-9F17-73D93A25F8DD}" type="pres">
      <dgm:prSet presAssocID="{3398A293-4572-43C6-A40C-CAF759B4D0FB}" presName="rootConnector" presStyleLbl="node1" presStyleIdx="2" presStyleCnt="3"/>
      <dgm:spPr/>
    </dgm:pt>
    <dgm:pt modelId="{4B761EDD-9350-421B-A45E-E96D2DCE64D2}" type="pres">
      <dgm:prSet presAssocID="{3398A293-4572-43C6-A40C-CAF759B4D0FB}" presName="childShape" presStyleCnt="0"/>
      <dgm:spPr/>
    </dgm:pt>
    <dgm:pt modelId="{D4C675AD-548E-45CC-BF3A-2A505DAC6582}" type="pres">
      <dgm:prSet presAssocID="{F0BD34AA-F931-4D2F-A065-6468030174B8}" presName="Name13" presStyleLbl="parChTrans1D2" presStyleIdx="5" presStyleCnt="6"/>
      <dgm:spPr/>
    </dgm:pt>
    <dgm:pt modelId="{FF9A873D-8000-4AF5-B2BC-4F8E6AE2E1C3}" type="pres">
      <dgm:prSet presAssocID="{073C16C4-5C9C-4DD1-B6FD-AB6B7A3E5F38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45A1E60A-132C-44C6-A34D-0C0016BCE5D8}" type="presOf" srcId="{F0BD34AA-F931-4D2F-A065-6468030174B8}" destId="{D4C675AD-548E-45CC-BF3A-2A505DAC6582}" srcOrd="0" destOrd="0" presId="urn:microsoft.com/office/officeart/2005/8/layout/hierarchy3"/>
    <dgm:cxn modelId="{D6E5E111-9B82-4914-90CF-10CA8C78032F}" srcId="{2977006E-F9D8-4E0F-AFB5-65B088B6D723}" destId="{3CEA3F6F-499E-425C-9681-2E4DD0CDB8EB}" srcOrd="1" destOrd="0" parTransId="{4D648328-BC3B-4418-A1AC-A97A3D79C36C}" sibTransId="{2025FA2A-A792-42D4-90C1-7551C0A9BF52}"/>
    <dgm:cxn modelId="{DAA3742A-D551-463D-A56F-00114C3CB262}" type="presOf" srcId="{CDFB702F-EE56-49F8-AE9E-6B95F5DDA83E}" destId="{1AE55690-7EC1-4DF9-B177-A8A3CB85FE43}" srcOrd="0" destOrd="0" presId="urn:microsoft.com/office/officeart/2005/8/layout/hierarchy3"/>
    <dgm:cxn modelId="{4A331B2C-721B-4573-AC04-1FC986E14A45}" srcId="{CDFB702F-EE56-49F8-AE9E-6B95F5DDA83E}" destId="{2977006E-F9D8-4E0F-AFB5-65B088B6D723}" srcOrd="0" destOrd="0" parTransId="{2F70E8AA-5C0A-41EE-BA8A-2F7D4BDEFCAE}" sibTransId="{094CC877-20E7-4624-9B44-C6B09DC94913}"/>
    <dgm:cxn modelId="{87F74E37-B8BA-44A8-BB06-16441BCB388E}" type="presOf" srcId="{19902E6B-8129-49F6-B6EC-3F5D61A88514}" destId="{7AB023C9-2F8F-4C22-9C79-4ECA4392E4C6}" srcOrd="0" destOrd="0" presId="urn:microsoft.com/office/officeart/2005/8/layout/hierarchy3"/>
    <dgm:cxn modelId="{7EA5053F-A403-4EDD-A9A0-2AB09CA8938B}" type="presOf" srcId="{3398A293-4572-43C6-A40C-CAF759B4D0FB}" destId="{315AE25E-D9E7-4F4B-9F17-73D93A25F8DD}" srcOrd="1" destOrd="0" presId="urn:microsoft.com/office/officeart/2005/8/layout/hierarchy3"/>
    <dgm:cxn modelId="{AB11A441-A234-4CCE-A5F3-F3829E6DD6AA}" type="presOf" srcId="{C8B7C4F7-C56B-4983-9B12-FFB8571BEF8E}" destId="{5E81DD65-ED6A-4834-9E1B-64A29D16F3D9}" srcOrd="0" destOrd="0" presId="urn:microsoft.com/office/officeart/2005/8/layout/hierarchy3"/>
    <dgm:cxn modelId="{A9E9B767-C640-40BB-BCF7-5DA5DA8646E9}" type="presOf" srcId="{073C16C4-5C9C-4DD1-B6FD-AB6B7A3E5F38}" destId="{FF9A873D-8000-4AF5-B2BC-4F8E6AE2E1C3}" srcOrd="0" destOrd="0" presId="urn:microsoft.com/office/officeart/2005/8/layout/hierarchy3"/>
    <dgm:cxn modelId="{C64F676A-B5F2-48FA-B931-29757740AC17}" type="presOf" srcId="{30CF19AE-E6D8-4647-A843-76D4B5AFBCCC}" destId="{2095F322-109B-412E-A856-961A9B8C3F95}" srcOrd="0" destOrd="0" presId="urn:microsoft.com/office/officeart/2005/8/layout/hierarchy3"/>
    <dgm:cxn modelId="{B23F3B6B-DCDB-4EF3-A146-E8A342773772}" srcId="{19902E6B-8129-49F6-B6EC-3F5D61A88514}" destId="{5730EFC0-4482-4B20-8E3D-A341228A052F}" srcOrd="1" destOrd="0" parTransId="{E49B1FEC-908F-4285-A329-399A4D7CCEC0}" sibTransId="{BE6FCC1F-EF1B-40D0-A19C-716313761C44}"/>
    <dgm:cxn modelId="{3ABDEB4E-F751-40B8-86B5-36E091248C66}" type="presOf" srcId="{3237EFAB-C444-4DCF-B635-F0F897C5B4E3}" destId="{CA269A51-29D8-4E42-874C-3719C86A6DEF}" srcOrd="0" destOrd="0" presId="urn:microsoft.com/office/officeart/2005/8/layout/hierarchy3"/>
    <dgm:cxn modelId="{5CB46A77-394C-4EAD-AB32-9F0629B16AC3}" type="presOf" srcId="{798C7F61-5AF9-404C-941C-44BFEC8FD5F5}" destId="{C276C7EE-BC5E-43DC-9062-3B6EBA28D2F2}" srcOrd="0" destOrd="0" presId="urn:microsoft.com/office/officeart/2005/8/layout/hierarchy3"/>
    <dgm:cxn modelId="{659CD27C-0F94-4053-934B-9CE80D966D0B}" srcId="{2977006E-F9D8-4E0F-AFB5-65B088B6D723}" destId="{A41A7837-59AF-44BD-9924-63D1FCABF92E}" srcOrd="0" destOrd="0" parTransId="{C8B7C4F7-C56B-4983-9B12-FFB8571BEF8E}" sibTransId="{99C25DE2-5616-446A-B82E-B4C7B429CD37}"/>
    <dgm:cxn modelId="{CC1F7FA4-1ED2-4E76-A576-786D0A3FDCCF}" srcId="{CDFB702F-EE56-49F8-AE9E-6B95F5DDA83E}" destId="{19902E6B-8129-49F6-B6EC-3F5D61A88514}" srcOrd="1" destOrd="0" parTransId="{B2FCEB9E-3C02-4D13-854F-DE47F08C3858}" sibTransId="{7346DBBD-A226-476F-9832-3161E5F2A0AF}"/>
    <dgm:cxn modelId="{C31580A9-5A93-4F83-B9F8-7274815502DC}" type="presOf" srcId="{19902E6B-8129-49F6-B6EC-3F5D61A88514}" destId="{A2F107F3-580C-43B6-9C79-12A979EEAC72}" srcOrd="1" destOrd="0" presId="urn:microsoft.com/office/officeart/2005/8/layout/hierarchy3"/>
    <dgm:cxn modelId="{6507B1AA-C639-4480-9EB6-FF8703C88A00}" type="presOf" srcId="{2977006E-F9D8-4E0F-AFB5-65B088B6D723}" destId="{7DBD9B75-1275-4C8E-B0D9-48AF53D063C7}" srcOrd="0" destOrd="0" presId="urn:microsoft.com/office/officeart/2005/8/layout/hierarchy3"/>
    <dgm:cxn modelId="{71B4A7AE-E640-45D2-BC59-4274067ED5AC}" type="presOf" srcId="{4D648328-BC3B-4418-A1AC-A97A3D79C36C}" destId="{10ECA21C-F822-490F-B1FF-1FDDEEAB2C24}" srcOrd="0" destOrd="0" presId="urn:microsoft.com/office/officeart/2005/8/layout/hierarchy3"/>
    <dgm:cxn modelId="{880528B9-4851-4967-BC78-739B5BF2F665}" type="presOf" srcId="{E49B1FEC-908F-4285-A329-399A4D7CCEC0}" destId="{BA9D9A49-7779-4B77-BB1B-64254631EBFC}" srcOrd="0" destOrd="0" presId="urn:microsoft.com/office/officeart/2005/8/layout/hierarchy3"/>
    <dgm:cxn modelId="{0382D6D6-EA5E-4902-9D3C-A0991F11868C}" srcId="{19902E6B-8129-49F6-B6EC-3F5D61A88514}" destId="{3237EFAB-C444-4DCF-B635-F0F897C5B4E3}" srcOrd="0" destOrd="0" parTransId="{798C7F61-5AF9-404C-941C-44BFEC8FD5F5}" sibTransId="{A86D4C0B-765D-48AE-B70E-4F4DCFE21C8C}"/>
    <dgm:cxn modelId="{6BC690DB-73D5-4A6C-A0F9-4712500FD146}" type="presOf" srcId="{5730EFC0-4482-4B20-8E3D-A341228A052F}" destId="{0A327C9C-639B-4751-9A8B-4DB9D1B29C05}" srcOrd="0" destOrd="0" presId="urn:microsoft.com/office/officeart/2005/8/layout/hierarchy3"/>
    <dgm:cxn modelId="{FC4D58DD-F13C-4251-AF44-C78C90C13EDE}" type="presOf" srcId="{3398A293-4572-43C6-A40C-CAF759B4D0FB}" destId="{3DEB1CA3-F904-4719-8867-0A5F01012DD6}" srcOrd="0" destOrd="0" presId="urn:microsoft.com/office/officeart/2005/8/layout/hierarchy3"/>
    <dgm:cxn modelId="{8045A2E5-04EB-4F8B-88E1-B6F3D5A0094F}" srcId="{3398A293-4572-43C6-A40C-CAF759B4D0FB}" destId="{073C16C4-5C9C-4DD1-B6FD-AB6B7A3E5F38}" srcOrd="0" destOrd="0" parTransId="{F0BD34AA-F931-4D2F-A065-6468030174B8}" sibTransId="{B4FB8248-04B0-4A94-8CE0-185F57FB4584}"/>
    <dgm:cxn modelId="{C60DBDE5-E7F7-4DC9-B45B-E51B74EDE60C}" type="presOf" srcId="{A41A7837-59AF-44BD-9924-63D1FCABF92E}" destId="{11995154-B404-4D9B-B63D-E8FFCCDA2649}" srcOrd="0" destOrd="0" presId="urn:microsoft.com/office/officeart/2005/8/layout/hierarchy3"/>
    <dgm:cxn modelId="{B472BEF5-63E5-4C30-AC9E-49DEE3E90DE9}" type="presOf" srcId="{3CEA3F6F-499E-425C-9681-2E4DD0CDB8EB}" destId="{E6F3DE49-05D1-4C88-A88B-CB7D8204A91B}" srcOrd="0" destOrd="0" presId="urn:microsoft.com/office/officeart/2005/8/layout/hierarchy3"/>
    <dgm:cxn modelId="{FEC999FA-6F72-43A1-B7C2-EA6DB0030E0B}" srcId="{CDFB702F-EE56-49F8-AE9E-6B95F5DDA83E}" destId="{3398A293-4572-43C6-A40C-CAF759B4D0FB}" srcOrd="2" destOrd="0" parTransId="{C7206620-6C14-4F46-B48E-FDEABE1D0373}" sibTransId="{15E05F9C-4B10-49EE-8AC3-1C00F8D85019}"/>
    <dgm:cxn modelId="{B02497FC-A3A0-4112-B6AF-0F05C0E87EB1}" type="presOf" srcId="{2977006E-F9D8-4E0F-AFB5-65B088B6D723}" destId="{53C08963-93CE-4C44-AE83-AC3D1CE87455}" srcOrd="1" destOrd="0" presId="urn:microsoft.com/office/officeart/2005/8/layout/hierarchy3"/>
    <dgm:cxn modelId="{205237FD-A676-4FC9-8841-7A19BFF23E6D}" type="presOf" srcId="{BB013703-EC43-4CF3-9F26-F6951A50A33E}" destId="{3AEA8610-1C01-47A1-ACCE-CC5F3227148C}" srcOrd="0" destOrd="0" presId="urn:microsoft.com/office/officeart/2005/8/layout/hierarchy3"/>
    <dgm:cxn modelId="{14B897FD-9A84-4DDB-BBDC-41D331DB807A}" srcId="{2977006E-F9D8-4E0F-AFB5-65B088B6D723}" destId="{BB013703-EC43-4CF3-9F26-F6951A50A33E}" srcOrd="2" destOrd="0" parTransId="{30CF19AE-E6D8-4647-A843-76D4B5AFBCCC}" sibTransId="{09F7A23B-9976-453F-9555-95293DB1A5EF}"/>
    <dgm:cxn modelId="{1AEA55EF-880E-4A40-BFB6-8B778FDC98C7}" type="presParOf" srcId="{1AE55690-7EC1-4DF9-B177-A8A3CB85FE43}" destId="{8663F900-DD6D-4BBC-A3C1-B7E4534765FE}" srcOrd="0" destOrd="0" presId="urn:microsoft.com/office/officeart/2005/8/layout/hierarchy3"/>
    <dgm:cxn modelId="{2324D4AE-5840-4126-A505-EE2CFCC3769F}" type="presParOf" srcId="{8663F900-DD6D-4BBC-A3C1-B7E4534765FE}" destId="{09372E4D-0DD3-4758-9587-8831E4F8BE07}" srcOrd="0" destOrd="0" presId="urn:microsoft.com/office/officeart/2005/8/layout/hierarchy3"/>
    <dgm:cxn modelId="{C199F8B9-F9F2-4294-A306-556619826BD0}" type="presParOf" srcId="{09372E4D-0DD3-4758-9587-8831E4F8BE07}" destId="{7DBD9B75-1275-4C8E-B0D9-48AF53D063C7}" srcOrd="0" destOrd="0" presId="urn:microsoft.com/office/officeart/2005/8/layout/hierarchy3"/>
    <dgm:cxn modelId="{F44A4023-171E-4721-8B2C-480D7995BE0E}" type="presParOf" srcId="{09372E4D-0DD3-4758-9587-8831E4F8BE07}" destId="{53C08963-93CE-4C44-AE83-AC3D1CE87455}" srcOrd="1" destOrd="0" presId="urn:microsoft.com/office/officeart/2005/8/layout/hierarchy3"/>
    <dgm:cxn modelId="{43F80FD6-0D1E-461C-A588-4A8D2DDDB970}" type="presParOf" srcId="{8663F900-DD6D-4BBC-A3C1-B7E4534765FE}" destId="{134EAB30-DDFF-4EAE-B513-FA3AE02E6979}" srcOrd="1" destOrd="0" presId="urn:microsoft.com/office/officeart/2005/8/layout/hierarchy3"/>
    <dgm:cxn modelId="{33F772C3-71E3-4309-8884-509A7ABE1565}" type="presParOf" srcId="{134EAB30-DDFF-4EAE-B513-FA3AE02E6979}" destId="{5E81DD65-ED6A-4834-9E1B-64A29D16F3D9}" srcOrd="0" destOrd="0" presId="urn:microsoft.com/office/officeart/2005/8/layout/hierarchy3"/>
    <dgm:cxn modelId="{043F6040-DA54-49A1-AF44-EACED98D5DE7}" type="presParOf" srcId="{134EAB30-DDFF-4EAE-B513-FA3AE02E6979}" destId="{11995154-B404-4D9B-B63D-E8FFCCDA2649}" srcOrd="1" destOrd="0" presId="urn:microsoft.com/office/officeart/2005/8/layout/hierarchy3"/>
    <dgm:cxn modelId="{BC9309A9-2CC9-4B40-819A-72C5FAB7BC7D}" type="presParOf" srcId="{134EAB30-DDFF-4EAE-B513-FA3AE02E6979}" destId="{10ECA21C-F822-490F-B1FF-1FDDEEAB2C24}" srcOrd="2" destOrd="0" presId="urn:microsoft.com/office/officeart/2005/8/layout/hierarchy3"/>
    <dgm:cxn modelId="{95966896-6A2F-419E-8729-A3003B0DB683}" type="presParOf" srcId="{134EAB30-DDFF-4EAE-B513-FA3AE02E6979}" destId="{E6F3DE49-05D1-4C88-A88B-CB7D8204A91B}" srcOrd="3" destOrd="0" presId="urn:microsoft.com/office/officeart/2005/8/layout/hierarchy3"/>
    <dgm:cxn modelId="{1D8F3144-F615-4356-9866-58DAB674576D}" type="presParOf" srcId="{134EAB30-DDFF-4EAE-B513-FA3AE02E6979}" destId="{2095F322-109B-412E-A856-961A9B8C3F95}" srcOrd="4" destOrd="0" presId="urn:microsoft.com/office/officeart/2005/8/layout/hierarchy3"/>
    <dgm:cxn modelId="{C22ACDBF-F8DE-463F-8BC6-B9CA26A96609}" type="presParOf" srcId="{134EAB30-DDFF-4EAE-B513-FA3AE02E6979}" destId="{3AEA8610-1C01-47A1-ACCE-CC5F3227148C}" srcOrd="5" destOrd="0" presId="urn:microsoft.com/office/officeart/2005/8/layout/hierarchy3"/>
    <dgm:cxn modelId="{7AA5097D-86AE-493A-8917-573D7D7FD31E}" type="presParOf" srcId="{1AE55690-7EC1-4DF9-B177-A8A3CB85FE43}" destId="{B4F74104-1257-4C34-9A3E-1D0D00CBC6A7}" srcOrd="1" destOrd="0" presId="urn:microsoft.com/office/officeart/2005/8/layout/hierarchy3"/>
    <dgm:cxn modelId="{CB1C9541-174A-4D2B-BD0E-B2A7F18AB151}" type="presParOf" srcId="{B4F74104-1257-4C34-9A3E-1D0D00CBC6A7}" destId="{D7967C5D-4E9D-4409-A60E-E860039C908C}" srcOrd="0" destOrd="0" presId="urn:microsoft.com/office/officeart/2005/8/layout/hierarchy3"/>
    <dgm:cxn modelId="{4D4B9B82-FF30-41FA-95E4-13D8B9F41562}" type="presParOf" srcId="{D7967C5D-4E9D-4409-A60E-E860039C908C}" destId="{7AB023C9-2F8F-4C22-9C79-4ECA4392E4C6}" srcOrd="0" destOrd="0" presId="urn:microsoft.com/office/officeart/2005/8/layout/hierarchy3"/>
    <dgm:cxn modelId="{FA0EF6C0-4000-4E5F-96AC-F6E2A97AAA66}" type="presParOf" srcId="{D7967C5D-4E9D-4409-A60E-E860039C908C}" destId="{A2F107F3-580C-43B6-9C79-12A979EEAC72}" srcOrd="1" destOrd="0" presId="urn:microsoft.com/office/officeart/2005/8/layout/hierarchy3"/>
    <dgm:cxn modelId="{95D8B8A5-6544-43E7-ACB3-708CB7760D72}" type="presParOf" srcId="{B4F74104-1257-4C34-9A3E-1D0D00CBC6A7}" destId="{059CB467-66D9-4558-9A5B-81FEE07B2DAD}" srcOrd="1" destOrd="0" presId="urn:microsoft.com/office/officeart/2005/8/layout/hierarchy3"/>
    <dgm:cxn modelId="{E7668828-BC95-4936-855F-CDAC47377141}" type="presParOf" srcId="{059CB467-66D9-4558-9A5B-81FEE07B2DAD}" destId="{C276C7EE-BC5E-43DC-9062-3B6EBA28D2F2}" srcOrd="0" destOrd="0" presId="urn:microsoft.com/office/officeart/2005/8/layout/hierarchy3"/>
    <dgm:cxn modelId="{3303A4E5-B940-4E6F-AE82-292D88DEECF1}" type="presParOf" srcId="{059CB467-66D9-4558-9A5B-81FEE07B2DAD}" destId="{CA269A51-29D8-4E42-874C-3719C86A6DEF}" srcOrd="1" destOrd="0" presId="urn:microsoft.com/office/officeart/2005/8/layout/hierarchy3"/>
    <dgm:cxn modelId="{18C27C68-CFD6-4F6F-BB8A-E0F81BADF50E}" type="presParOf" srcId="{059CB467-66D9-4558-9A5B-81FEE07B2DAD}" destId="{BA9D9A49-7779-4B77-BB1B-64254631EBFC}" srcOrd="2" destOrd="0" presId="urn:microsoft.com/office/officeart/2005/8/layout/hierarchy3"/>
    <dgm:cxn modelId="{2975F35C-5129-4D45-B172-1B4FA9BEAD8B}" type="presParOf" srcId="{059CB467-66D9-4558-9A5B-81FEE07B2DAD}" destId="{0A327C9C-639B-4751-9A8B-4DB9D1B29C05}" srcOrd="3" destOrd="0" presId="urn:microsoft.com/office/officeart/2005/8/layout/hierarchy3"/>
    <dgm:cxn modelId="{4535DB9B-E61C-4853-BFCE-9CBD1A25E4A4}" type="presParOf" srcId="{1AE55690-7EC1-4DF9-B177-A8A3CB85FE43}" destId="{571F9418-4406-49F7-83E6-DC1F8E079E13}" srcOrd="2" destOrd="0" presId="urn:microsoft.com/office/officeart/2005/8/layout/hierarchy3"/>
    <dgm:cxn modelId="{10DCE43F-71FC-4A14-A44C-DE665ED1AA3F}" type="presParOf" srcId="{571F9418-4406-49F7-83E6-DC1F8E079E13}" destId="{10C5FEE7-8436-4456-9CAB-CE696412BCA5}" srcOrd="0" destOrd="0" presId="urn:microsoft.com/office/officeart/2005/8/layout/hierarchy3"/>
    <dgm:cxn modelId="{92E2DCD0-784E-4140-870B-EE8524EABA0E}" type="presParOf" srcId="{10C5FEE7-8436-4456-9CAB-CE696412BCA5}" destId="{3DEB1CA3-F904-4719-8867-0A5F01012DD6}" srcOrd="0" destOrd="0" presId="urn:microsoft.com/office/officeart/2005/8/layout/hierarchy3"/>
    <dgm:cxn modelId="{49BE7606-BD1D-47FB-BCD8-DAD6274C8D92}" type="presParOf" srcId="{10C5FEE7-8436-4456-9CAB-CE696412BCA5}" destId="{315AE25E-D9E7-4F4B-9F17-73D93A25F8DD}" srcOrd="1" destOrd="0" presId="urn:microsoft.com/office/officeart/2005/8/layout/hierarchy3"/>
    <dgm:cxn modelId="{BAA31E0D-45FC-4827-863B-5B2F9376EE14}" type="presParOf" srcId="{571F9418-4406-49F7-83E6-DC1F8E079E13}" destId="{4B761EDD-9350-421B-A45E-E96D2DCE64D2}" srcOrd="1" destOrd="0" presId="urn:microsoft.com/office/officeart/2005/8/layout/hierarchy3"/>
    <dgm:cxn modelId="{7254DBCF-E16C-4330-8C82-6D4079AEDDA6}" type="presParOf" srcId="{4B761EDD-9350-421B-A45E-E96D2DCE64D2}" destId="{D4C675AD-548E-45CC-BF3A-2A505DAC6582}" srcOrd="0" destOrd="0" presId="urn:microsoft.com/office/officeart/2005/8/layout/hierarchy3"/>
    <dgm:cxn modelId="{A9B427C5-6258-487E-A6A0-D9AC185FC05B}" type="presParOf" srcId="{4B761EDD-9350-421B-A45E-E96D2DCE64D2}" destId="{FF9A873D-8000-4AF5-B2BC-4F8E6AE2E1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l-NL"/>
        </a:p>
      </dgm:t>
    </dgm:pt>
    <dgm:pt modelId="{EFC4F9CB-E89C-4088-AE56-B86B87DE228D}">
      <dgm:prSet phldrT="[Tekst]" phldr="0"/>
      <dgm:spPr/>
      <dgm:t>
        <a:bodyPr/>
        <a:lstStyle/>
        <a:p>
          <a:r>
            <a:rPr lang="nl-NL" dirty="0"/>
            <a:t>‘Ik ga lekker slapen tot de bazuin klinkt’</a:t>
          </a:r>
          <a:br>
            <a:rPr lang="nl-NL" dirty="0"/>
          </a:br>
          <a:br>
            <a:rPr lang="nl-NL" dirty="0"/>
          </a:br>
          <a:r>
            <a:rPr lang="nl-NL" dirty="0"/>
            <a:t>– Onbewuste zielenslaap</a:t>
          </a:r>
        </a:p>
      </dgm:t>
    </dgm:pt>
    <dgm:pt modelId="{4F25B603-8B51-4965-8A17-CD8ED792119F}" type="parTrans" cxnId="{6831CB40-7977-4076-8818-5D9BA69E7188}">
      <dgm:prSet/>
      <dgm:spPr/>
      <dgm:t>
        <a:bodyPr/>
        <a:lstStyle/>
        <a:p>
          <a:endParaRPr lang="nl-NL"/>
        </a:p>
      </dgm:t>
    </dgm:pt>
    <dgm:pt modelId="{C5B21E32-DC8F-4F28-A328-9310564EA33E}" type="sibTrans" cxnId="{6831CB40-7977-4076-8818-5D9BA69E7188}">
      <dgm:prSet/>
      <dgm:spPr/>
      <dgm:t>
        <a:bodyPr/>
        <a:lstStyle/>
        <a:p>
          <a:endParaRPr lang="nl-NL"/>
        </a:p>
      </dgm:t>
    </dgm:pt>
    <dgm:pt modelId="{55502F60-008C-4702-9727-B567B159DCA4}">
      <dgm:prSet/>
      <dgm:spPr/>
      <dgm:t>
        <a:bodyPr/>
        <a:lstStyle/>
        <a:p>
          <a:r>
            <a:rPr lang="nl-NL" dirty="0"/>
            <a:t>‘Ik ben nu al helemaal bij Jezus’</a:t>
          </a:r>
          <a:br>
            <a:rPr lang="nl-NL" dirty="0"/>
          </a:br>
          <a:br>
            <a:rPr lang="nl-NL" dirty="0"/>
          </a:br>
          <a:r>
            <a:rPr lang="nl-NL" dirty="0"/>
            <a:t>– Bewuste rustplaats</a:t>
          </a:r>
        </a:p>
      </dgm:t>
    </dgm:pt>
    <dgm:pt modelId="{E28C2246-1839-4F95-9F23-22E0C24189F1}" type="parTrans" cxnId="{41D9D61F-6E22-4B9A-87DB-9D8E58CB8CA4}">
      <dgm:prSet/>
      <dgm:spPr/>
      <dgm:t>
        <a:bodyPr/>
        <a:lstStyle/>
        <a:p>
          <a:endParaRPr lang="nl-NL"/>
        </a:p>
      </dgm:t>
    </dgm:pt>
    <dgm:pt modelId="{4796A80A-1639-4D20-9D09-17E9BF03794F}" type="sibTrans" cxnId="{41D9D61F-6E22-4B9A-87DB-9D8E58CB8CA4}">
      <dgm:prSet/>
      <dgm:spPr/>
      <dgm:t>
        <a:bodyPr/>
        <a:lstStyle/>
        <a:p>
          <a:endParaRPr lang="nl-NL"/>
        </a:p>
      </dgm:t>
    </dgm:pt>
    <dgm:pt modelId="{9F4DB130-1BD8-442F-8D4B-77E863DC9AF6}">
      <dgm:prSet/>
      <dgm:spPr/>
      <dgm:t>
        <a:bodyPr/>
        <a:lstStyle/>
        <a:p>
          <a:r>
            <a:rPr lang="nl-NL" dirty="0"/>
            <a:t>‘Ik moet eerst nog door het vagevuur heen’</a:t>
          </a:r>
          <a:br>
            <a:rPr lang="nl-NL" dirty="0"/>
          </a:br>
          <a:br>
            <a:rPr lang="nl-NL" dirty="0"/>
          </a:br>
          <a:r>
            <a:rPr lang="nl-NL" dirty="0"/>
            <a:t>– Vagevuur</a:t>
          </a:r>
        </a:p>
      </dgm:t>
    </dgm:pt>
    <dgm:pt modelId="{8D04FACD-103B-42DB-8B21-19F31CAE56EC}" type="parTrans" cxnId="{B9E87731-36E7-4D39-ABF2-9635E91D82DD}">
      <dgm:prSet/>
      <dgm:spPr/>
      <dgm:t>
        <a:bodyPr/>
        <a:lstStyle/>
        <a:p>
          <a:endParaRPr lang="nl-NL"/>
        </a:p>
      </dgm:t>
    </dgm:pt>
    <dgm:pt modelId="{A990409A-5B12-40B0-AB4F-6F6FFCF709F8}" type="sibTrans" cxnId="{B9E87731-36E7-4D39-ABF2-9635E91D82DD}">
      <dgm:prSet/>
      <dgm:spPr/>
      <dgm:t>
        <a:bodyPr/>
        <a:lstStyle/>
        <a:p>
          <a:endParaRPr lang="nl-NL"/>
        </a:p>
      </dgm:t>
    </dgm:pt>
    <dgm:pt modelId="{7C01F567-BC82-4A27-82F3-C299D80BB1E1}">
      <dgm:prSet/>
      <dgm:spPr/>
      <dgm:t>
        <a:bodyPr/>
        <a:lstStyle/>
        <a:p>
          <a:r>
            <a:rPr lang="nl-NL" dirty="0"/>
            <a:t>‘Geen stress, ik kom gewoon nog een keer terug als iemand anders’</a:t>
          </a:r>
          <a:br>
            <a:rPr lang="nl-NL" dirty="0"/>
          </a:br>
          <a:br>
            <a:rPr lang="nl-NL" dirty="0"/>
          </a:br>
          <a:r>
            <a:rPr lang="nl-NL" dirty="0"/>
            <a:t>– Reïncarnatie</a:t>
          </a:r>
        </a:p>
      </dgm:t>
    </dgm:pt>
    <dgm:pt modelId="{2A179FE1-4CE2-48D4-89FF-1EF277C89902}" type="parTrans" cxnId="{CBE350CD-8DBD-44B0-855F-54093BDCD306}">
      <dgm:prSet/>
      <dgm:spPr/>
      <dgm:t>
        <a:bodyPr/>
        <a:lstStyle/>
        <a:p>
          <a:endParaRPr lang="nl-NL"/>
        </a:p>
      </dgm:t>
    </dgm:pt>
    <dgm:pt modelId="{327DAB99-A2D6-42CD-A91E-07CBAF283233}" type="sibTrans" cxnId="{CBE350CD-8DBD-44B0-855F-54093BDCD306}">
      <dgm:prSet/>
      <dgm:spPr/>
      <dgm:t>
        <a:bodyPr/>
        <a:lstStyle/>
        <a:p>
          <a:endParaRPr lang="nl-NL"/>
        </a:p>
      </dgm:t>
    </dgm:pt>
    <dgm:pt modelId="{19DEAFE1-AF36-4621-807D-83722DEB8E5C}" type="pres">
      <dgm:prSet presAssocID="{CDFB702F-EE56-49F8-AE9E-6B95F5DDA83E}" presName="diagram" presStyleCnt="0">
        <dgm:presLayoutVars>
          <dgm:dir/>
          <dgm:resizeHandles val="exact"/>
        </dgm:presLayoutVars>
      </dgm:prSet>
      <dgm:spPr/>
    </dgm:pt>
    <dgm:pt modelId="{6549A8D5-7000-41A1-B956-6D53F1C90216}" type="pres">
      <dgm:prSet presAssocID="{EFC4F9CB-E89C-4088-AE56-B86B87DE228D}" presName="node" presStyleLbl="node1" presStyleIdx="0" presStyleCnt="4">
        <dgm:presLayoutVars>
          <dgm:bulletEnabled val="1"/>
        </dgm:presLayoutVars>
      </dgm:prSet>
      <dgm:spPr/>
    </dgm:pt>
    <dgm:pt modelId="{D27C737F-7565-4550-846D-7FDEA524ED6D}" type="pres">
      <dgm:prSet presAssocID="{C5B21E32-DC8F-4F28-A328-9310564EA33E}" presName="sibTrans" presStyleCnt="0"/>
      <dgm:spPr/>
    </dgm:pt>
    <dgm:pt modelId="{772D7D05-4A0A-48BE-A17D-7DA399406FC0}" type="pres">
      <dgm:prSet presAssocID="{55502F60-008C-4702-9727-B567B159DCA4}" presName="node" presStyleLbl="node1" presStyleIdx="1" presStyleCnt="4">
        <dgm:presLayoutVars>
          <dgm:bulletEnabled val="1"/>
        </dgm:presLayoutVars>
      </dgm:prSet>
      <dgm:spPr/>
    </dgm:pt>
    <dgm:pt modelId="{8E294EB4-D8CF-4554-B35E-684B350813F0}" type="pres">
      <dgm:prSet presAssocID="{4796A80A-1639-4D20-9D09-17E9BF03794F}" presName="sibTrans" presStyleCnt="0"/>
      <dgm:spPr/>
    </dgm:pt>
    <dgm:pt modelId="{BAD82013-3566-438E-A9E6-841357CE2DC3}" type="pres">
      <dgm:prSet presAssocID="{9F4DB130-1BD8-442F-8D4B-77E863DC9AF6}" presName="node" presStyleLbl="node1" presStyleIdx="2" presStyleCnt="4">
        <dgm:presLayoutVars>
          <dgm:bulletEnabled val="1"/>
        </dgm:presLayoutVars>
      </dgm:prSet>
      <dgm:spPr/>
    </dgm:pt>
    <dgm:pt modelId="{7EAE2122-08C3-42E9-ABD2-32389FCECE2E}" type="pres">
      <dgm:prSet presAssocID="{A990409A-5B12-40B0-AB4F-6F6FFCF709F8}" presName="sibTrans" presStyleCnt="0"/>
      <dgm:spPr/>
    </dgm:pt>
    <dgm:pt modelId="{69D03EEF-6190-43CC-BA1B-962BBC1904A9}" type="pres">
      <dgm:prSet presAssocID="{7C01F567-BC82-4A27-82F3-C299D80BB1E1}" presName="node" presStyleLbl="node1" presStyleIdx="3" presStyleCnt="4">
        <dgm:presLayoutVars>
          <dgm:bulletEnabled val="1"/>
        </dgm:presLayoutVars>
      </dgm:prSet>
      <dgm:spPr/>
    </dgm:pt>
  </dgm:ptLst>
  <dgm:cxnLst>
    <dgm:cxn modelId="{41D9D61F-6E22-4B9A-87DB-9D8E58CB8CA4}" srcId="{CDFB702F-EE56-49F8-AE9E-6B95F5DDA83E}" destId="{55502F60-008C-4702-9727-B567B159DCA4}" srcOrd="1" destOrd="0" parTransId="{E28C2246-1839-4F95-9F23-22E0C24189F1}" sibTransId="{4796A80A-1639-4D20-9D09-17E9BF03794F}"/>
    <dgm:cxn modelId="{733CA426-BAEA-49FC-9AAC-B82831AB8A0A}" type="presOf" srcId="{CDFB702F-EE56-49F8-AE9E-6B95F5DDA83E}" destId="{19DEAFE1-AF36-4621-807D-83722DEB8E5C}" srcOrd="0" destOrd="0" presId="urn:microsoft.com/office/officeart/2005/8/layout/default"/>
    <dgm:cxn modelId="{B9E87731-36E7-4D39-ABF2-9635E91D82DD}" srcId="{CDFB702F-EE56-49F8-AE9E-6B95F5DDA83E}" destId="{9F4DB130-1BD8-442F-8D4B-77E863DC9AF6}" srcOrd="2" destOrd="0" parTransId="{8D04FACD-103B-42DB-8B21-19F31CAE56EC}" sibTransId="{A990409A-5B12-40B0-AB4F-6F6FFCF709F8}"/>
    <dgm:cxn modelId="{6831CB40-7977-4076-8818-5D9BA69E7188}" srcId="{CDFB702F-EE56-49F8-AE9E-6B95F5DDA83E}" destId="{EFC4F9CB-E89C-4088-AE56-B86B87DE228D}" srcOrd="0" destOrd="0" parTransId="{4F25B603-8B51-4965-8A17-CD8ED792119F}" sibTransId="{C5B21E32-DC8F-4F28-A328-9310564EA33E}"/>
    <dgm:cxn modelId="{39BBC154-70EF-497B-A155-CAE628980F79}" type="presOf" srcId="{7C01F567-BC82-4A27-82F3-C299D80BB1E1}" destId="{69D03EEF-6190-43CC-BA1B-962BBC1904A9}" srcOrd="0" destOrd="0" presId="urn:microsoft.com/office/officeart/2005/8/layout/default"/>
    <dgm:cxn modelId="{E771B796-92CC-4855-A141-27BAA8EA66C7}" type="presOf" srcId="{EFC4F9CB-E89C-4088-AE56-B86B87DE228D}" destId="{6549A8D5-7000-41A1-B956-6D53F1C90216}" srcOrd="0" destOrd="0" presId="urn:microsoft.com/office/officeart/2005/8/layout/default"/>
    <dgm:cxn modelId="{845885C6-5E7F-443E-B2AF-6145102CBAF7}" type="presOf" srcId="{55502F60-008C-4702-9727-B567B159DCA4}" destId="{772D7D05-4A0A-48BE-A17D-7DA399406FC0}" srcOrd="0" destOrd="0" presId="urn:microsoft.com/office/officeart/2005/8/layout/default"/>
    <dgm:cxn modelId="{CBE350CD-8DBD-44B0-855F-54093BDCD306}" srcId="{CDFB702F-EE56-49F8-AE9E-6B95F5DDA83E}" destId="{7C01F567-BC82-4A27-82F3-C299D80BB1E1}" srcOrd="3" destOrd="0" parTransId="{2A179FE1-4CE2-48D4-89FF-1EF277C89902}" sibTransId="{327DAB99-A2D6-42CD-A91E-07CBAF283233}"/>
    <dgm:cxn modelId="{980445FA-88EA-47C5-8F34-A755D879C503}" type="presOf" srcId="{9F4DB130-1BD8-442F-8D4B-77E863DC9AF6}" destId="{BAD82013-3566-438E-A9E6-841357CE2DC3}" srcOrd="0" destOrd="0" presId="urn:microsoft.com/office/officeart/2005/8/layout/default"/>
    <dgm:cxn modelId="{E8F0BC48-91EE-488C-B843-01C4C339FD6F}" type="presParOf" srcId="{19DEAFE1-AF36-4621-807D-83722DEB8E5C}" destId="{6549A8D5-7000-41A1-B956-6D53F1C90216}" srcOrd="0" destOrd="0" presId="urn:microsoft.com/office/officeart/2005/8/layout/default"/>
    <dgm:cxn modelId="{2B75993D-2386-4400-A0E8-B42CAE0B1071}" type="presParOf" srcId="{19DEAFE1-AF36-4621-807D-83722DEB8E5C}" destId="{D27C737F-7565-4550-846D-7FDEA524ED6D}" srcOrd="1" destOrd="0" presId="urn:microsoft.com/office/officeart/2005/8/layout/default"/>
    <dgm:cxn modelId="{06E7433D-62AA-4391-A55C-BFAB11DF3AFF}" type="presParOf" srcId="{19DEAFE1-AF36-4621-807D-83722DEB8E5C}" destId="{772D7D05-4A0A-48BE-A17D-7DA399406FC0}" srcOrd="2" destOrd="0" presId="urn:microsoft.com/office/officeart/2005/8/layout/default"/>
    <dgm:cxn modelId="{98E543B4-0564-4C90-9AB9-A560F3F11B16}" type="presParOf" srcId="{19DEAFE1-AF36-4621-807D-83722DEB8E5C}" destId="{8E294EB4-D8CF-4554-B35E-684B350813F0}" srcOrd="3" destOrd="0" presId="urn:microsoft.com/office/officeart/2005/8/layout/default"/>
    <dgm:cxn modelId="{DCD840B8-475C-403F-B3F3-2CD0464A30A8}" type="presParOf" srcId="{19DEAFE1-AF36-4621-807D-83722DEB8E5C}" destId="{BAD82013-3566-438E-A9E6-841357CE2DC3}" srcOrd="4" destOrd="0" presId="urn:microsoft.com/office/officeart/2005/8/layout/default"/>
    <dgm:cxn modelId="{1F68E7C9-4E39-4ED3-BB97-3025BECD2299}" type="presParOf" srcId="{19DEAFE1-AF36-4621-807D-83722DEB8E5C}" destId="{7EAE2122-08C3-42E9-ABD2-32389FCECE2E}" srcOrd="5" destOrd="0" presId="urn:microsoft.com/office/officeart/2005/8/layout/default"/>
    <dgm:cxn modelId="{F9C512DE-9FCB-4F57-AEF3-925FBF1831F8}" type="presParOf" srcId="{19DEAFE1-AF36-4621-807D-83722DEB8E5C}" destId="{69D03EEF-6190-43CC-BA1B-962BBC1904A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A61FED-2DC2-484C-B168-B3CCDDD39CAC}">
      <dsp:nvSpPr>
        <dsp:cNvPr id="0" name=""/>
        <dsp:cNvSpPr/>
      </dsp:nvSpPr>
      <dsp:spPr>
        <a:xfrm>
          <a:off x="0" y="419893"/>
          <a:ext cx="9206036" cy="55985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040F14-35B3-48E4-BD64-78D018276149}">
      <dsp:nvSpPr>
        <dsp:cNvPr id="0" name=""/>
        <dsp:cNvSpPr/>
      </dsp:nvSpPr>
      <dsp:spPr>
        <a:xfrm>
          <a:off x="4146" y="0"/>
          <a:ext cx="1994491" cy="559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Nu</a:t>
          </a:r>
          <a:endParaRPr lang="nl-NL" sz="1900" kern="1200" dirty="0"/>
        </a:p>
      </dsp:txBody>
      <dsp:txXfrm>
        <a:off x="4146" y="0"/>
        <a:ext cx="1994491" cy="559858"/>
      </dsp:txXfrm>
    </dsp:sp>
    <dsp:sp modelId="{EF9A545D-A478-415F-B864-36D127D1C9CC}">
      <dsp:nvSpPr>
        <dsp:cNvPr id="0" name=""/>
        <dsp:cNvSpPr/>
      </dsp:nvSpPr>
      <dsp:spPr>
        <a:xfrm>
          <a:off x="931410" y="629840"/>
          <a:ext cx="139964" cy="1399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F1936-6D0F-4C11-8181-F2B8656B5F94}">
      <dsp:nvSpPr>
        <dsp:cNvPr id="0" name=""/>
        <dsp:cNvSpPr/>
      </dsp:nvSpPr>
      <dsp:spPr>
        <a:xfrm>
          <a:off x="2098362" y="839787"/>
          <a:ext cx="1994491" cy="559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Sterven</a:t>
          </a:r>
          <a:endParaRPr lang="nl-NL" sz="1900" kern="1200" dirty="0"/>
        </a:p>
      </dsp:txBody>
      <dsp:txXfrm>
        <a:off x="2098362" y="839787"/>
        <a:ext cx="1994491" cy="559858"/>
      </dsp:txXfrm>
    </dsp:sp>
    <dsp:sp modelId="{856CA7ED-8010-4FCC-9A6A-0F863BB58FCF}">
      <dsp:nvSpPr>
        <dsp:cNvPr id="0" name=""/>
        <dsp:cNvSpPr/>
      </dsp:nvSpPr>
      <dsp:spPr>
        <a:xfrm>
          <a:off x="3025625" y="629840"/>
          <a:ext cx="139964" cy="1399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85FCC-90B7-467A-B2A5-2DFDAC679CF4}">
      <dsp:nvSpPr>
        <dsp:cNvPr id="0" name=""/>
        <dsp:cNvSpPr/>
      </dsp:nvSpPr>
      <dsp:spPr>
        <a:xfrm>
          <a:off x="4192578" y="0"/>
          <a:ext cx="1994491" cy="559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Tussentoestand</a:t>
          </a:r>
          <a:endParaRPr lang="nl-NL" sz="1900" kern="1200" dirty="0"/>
        </a:p>
      </dsp:txBody>
      <dsp:txXfrm>
        <a:off x="4192578" y="0"/>
        <a:ext cx="1994491" cy="559858"/>
      </dsp:txXfrm>
    </dsp:sp>
    <dsp:sp modelId="{3BC25609-8F69-4C66-A6C9-11BC8B97325C}">
      <dsp:nvSpPr>
        <dsp:cNvPr id="0" name=""/>
        <dsp:cNvSpPr/>
      </dsp:nvSpPr>
      <dsp:spPr>
        <a:xfrm>
          <a:off x="5119841" y="629840"/>
          <a:ext cx="139964" cy="1399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4D414-B37E-4C46-B68B-C965E524A43D}">
      <dsp:nvSpPr>
        <dsp:cNvPr id="0" name=""/>
        <dsp:cNvSpPr/>
      </dsp:nvSpPr>
      <dsp:spPr>
        <a:xfrm>
          <a:off x="6286794" y="839787"/>
          <a:ext cx="1994491" cy="559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Eindbestemming</a:t>
          </a:r>
          <a:endParaRPr lang="nl-NL" sz="1900" kern="1200" dirty="0"/>
        </a:p>
      </dsp:txBody>
      <dsp:txXfrm>
        <a:off x="6286794" y="839787"/>
        <a:ext cx="1994491" cy="559858"/>
      </dsp:txXfrm>
    </dsp:sp>
    <dsp:sp modelId="{205E5FE8-4480-4454-8EE0-C8A4F00206B2}">
      <dsp:nvSpPr>
        <dsp:cNvPr id="0" name=""/>
        <dsp:cNvSpPr/>
      </dsp:nvSpPr>
      <dsp:spPr>
        <a:xfrm>
          <a:off x="7214057" y="629840"/>
          <a:ext cx="139964" cy="1399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9A8D5-7000-41A1-B956-6D53F1C90216}">
      <dsp:nvSpPr>
        <dsp:cNvPr id="0" name=""/>
        <dsp:cNvSpPr/>
      </dsp:nvSpPr>
      <dsp:spPr>
        <a:xfrm>
          <a:off x="3112" y="515678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Sje’ol</a:t>
          </a:r>
          <a:endParaRPr lang="nl-NL" sz="2000" kern="1200" dirty="0"/>
        </a:p>
      </dsp:txBody>
      <dsp:txXfrm>
        <a:off x="3112" y="515678"/>
        <a:ext cx="1684992" cy="1010995"/>
      </dsp:txXfrm>
    </dsp:sp>
    <dsp:sp modelId="{8D5C407B-8FB4-40F1-87FF-B2BE7D39F32B}">
      <dsp:nvSpPr>
        <dsp:cNvPr id="0" name=""/>
        <dsp:cNvSpPr/>
      </dsp:nvSpPr>
      <dsp:spPr>
        <a:xfrm>
          <a:off x="1856603" y="515678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Hades</a:t>
          </a:r>
        </a:p>
      </dsp:txBody>
      <dsp:txXfrm>
        <a:off x="1856603" y="515678"/>
        <a:ext cx="1684992" cy="1010995"/>
      </dsp:txXfrm>
    </dsp:sp>
    <dsp:sp modelId="{351E9EC8-FD0C-49DE-B915-B54A82F9A036}">
      <dsp:nvSpPr>
        <dsp:cNvPr id="0" name=""/>
        <dsp:cNvSpPr/>
      </dsp:nvSpPr>
      <dsp:spPr>
        <a:xfrm>
          <a:off x="3710095" y="515678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Gehenna</a:t>
          </a:r>
          <a:endParaRPr lang="nl-NL" sz="2000" kern="1200" dirty="0"/>
        </a:p>
      </dsp:txBody>
      <dsp:txXfrm>
        <a:off x="3710095" y="515678"/>
        <a:ext cx="1684992" cy="1010995"/>
      </dsp:txXfrm>
    </dsp:sp>
    <dsp:sp modelId="{71256A57-A60A-4F3B-9941-D65C2CAB1D7A}">
      <dsp:nvSpPr>
        <dsp:cNvPr id="0" name=""/>
        <dsp:cNvSpPr/>
      </dsp:nvSpPr>
      <dsp:spPr>
        <a:xfrm>
          <a:off x="5563586" y="515678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Schoot van Abraham</a:t>
          </a:r>
        </a:p>
      </dsp:txBody>
      <dsp:txXfrm>
        <a:off x="5563586" y="515678"/>
        <a:ext cx="1684992" cy="1010995"/>
      </dsp:txXfrm>
    </dsp:sp>
    <dsp:sp modelId="{6169C3A7-B8F5-41F9-8734-461F3A3DD240}">
      <dsp:nvSpPr>
        <dsp:cNvPr id="0" name=""/>
        <dsp:cNvSpPr/>
      </dsp:nvSpPr>
      <dsp:spPr>
        <a:xfrm>
          <a:off x="7417078" y="515678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Paradijs</a:t>
          </a:r>
        </a:p>
      </dsp:txBody>
      <dsp:txXfrm>
        <a:off x="7417078" y="515678"/>
        <a:ext cx="1684992" cy="1010995"/>
      </dsp:txXfrm>
    </dsp:sp>
    <dsp:sp modelId="{73BF42A1-C4A9-42A2-9EDD-230C2B27BA40}">
      <dsp:nvSpPr>
        <dsp:cNvPr id="0" name=""/>
        <dsp:cNvSpPr/>
      </dsp:nvSpPr>
      <dsp:spPr>
        <a:xfrm>
          <a:off x="929857" y="1695173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Opstanding</a:t>
          </a:r>
          <a:endParaRPr lang="nl-NL" sz="2000" kern="1200" dirty="0"/>
        </a:p>
      </dsp:txBody>
      <dsp:txXfrm>
        <a:off x="929857" y="1695173"/>
        <a:ext cx="1684992" cy="1010995"/>
      </dsp:txXfrm>
    </dsp:sp>
    <dsp:sp modelId="{CA55B300-5B62-425B-B84F-402457A3E62F}">
      <dsp:nvSpPr>
        <dsp:cNvPr id="0" name=""/>
        <dsp:cNvSpPr/>
      </dsp:nvSpPr>
      <dsp:spPr>
        <a:xfrm>
          <a:off x="2783349" y="1695173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Bij de voorvaderen</a:t>
          </a:r>
          <a:endParaRPr lang="nl-NL" sz="2000" kern="1200" dirty="0"/>
        </a:p>
      </dsp:txBody>
      <dsp:txXfrm>
        <a:off x="2783349" y="1695173"/>
        <a:ext cx="1684992" cy="1010995"/>
      </dsp:txXfrm>
    </dsp:sp>
    <dsp:sp modelId="{D54FDC84-94A1-4354-AC30-D9D7B7B8A94A}">
      <dsp:nvSpPr>
        <dsp:cNvPr id="0" name=""/>
        <dsp:cNvSpPr/>
      </dsp:nvSpPr>
      <dsp:spPr>
        <a:xfrm>
          <a:off x="4636841" y="1695173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Hemels koninkrijk</a:t>
          </a:r>
        </a:p>
      </dsp:txBody>
      <dsp:txXfrm>
        <a:off x="4636841" y="1695173"/>
        <a:ext cx="1684992" cy="1010995"/>
      </dsp:txXfrm>
    </dsp:sp>
    <dsp:sp modelId="{E477B52B-B21D-4EE1-80C1-897E4B1E0D73}">
      <dsp:nvSpPr>
        <dsp:cNvPr id="0" name=""/>
        <dsp:cNvSpPr/>
      </dsp:nvSpPr>
      <dsp:spPr>
        <a:xfrm>
          <a:off x="6490332" y="1695173"/>
          <a:ext cx="1684992" cy="1010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Nieuwe hemel en aarde</a:t>
          </a:r>
          <a:endParaRPr lang="nl-NL" sz="2000" kern="1200" dirty="0"/>
        </a:p>
      </dsp:txBody>
      <dsp:txXfrm>
        <a:off x="6490332" y="1695173"/>
        <a:ext cx="1684992" cy="10109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2858-D138-4D54-9452-2A3B312FB294}">
      <dsp:nvSpPr>
        <dsp:cNvPr id="0" name=""/>
        <dsp:cNvSpPr/>
      </dsp:nvSpPr>
      <dsp:spPr>
        <a:xfrm>
          <a:off x="352810" y="152263"/>
          <a:ext cx="1967718" cy="1967718"/>
        </a:xfrm>
        <a:prstGeom prst="pie">
          <a:avLst>
            <a:gd name="adj1" fmla="val 16200000"/>
            <a:gd name="adj2" fmla="val 1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Lichaam</a:t>
          </a:r>
          <a:endParaRPr lang="nl-NL" sz="1500" kern="1200" dirty="0"/>
        </a:p>
      </dsp:txBody>
      <dsp:txXfrm>
        <a:off x="1389844" y="569232"/>
        <a:ext cx="702756" cy="585630"/>
      </dsp:txXfrm>
    </dsp:sp>
    <dsp:sp modelId="{2201A493-A9E2-449C-82B8-F359F287360A}">
      <dsp:nvSpPr>
        <dsp:cNvPr id="0" name=""/>
        <dsp:cNvSpPr/>
      </dsp:nvSpPr>
      <dsp:spPr>
        <a:xfrm>
          <a:off x="312284" y="222539"/>
          <a:ext cx="1967718" cy="1967718"/>
        </a:xfrm>
        <a:prstGeom prst="pie">
          <a:avLst>
            <a:gd name="adj1" fmla="val 1800000"/>
            <a:gd name="adj2" fmla="val 90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Ziel</a:t>
          </a:r>
          <a:endParaRPr lang="nl-NL" sz="1500" kern="1200"/>
        </a:p>
      </dsp:txBody>
      <dsp:txXfrm>
        <a:off x="780789" y="1499214"/>
        <a:ext cx="1054134" cy="515354"/>
      </dsp:txXfrm>
    </dsp:sp>
    <dsp:sp modelId="{1AC163E9-9BC4-4358-865B-F6F024E77AD7}">
      <dsp:nvSpPr>
        <dsp:cNvPr id="0" name=""/>
        <dsp:cNvSpPr/>
      </dsp:nvSpPr>
      <dsp:spPr>
        <a:xfrm>
          <a:off x="271759" y="152263"/>
          <a:ext cx="1967718" cy="1967718"/>
        </a:xfrm>
        <a:prstGeom prst="pie">
          <a:avLst>
            <a:gd name="adj1" fmla="val 90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Geest</a:t>
          </a:r>
          <a:endParaRPr lang="nl-NL" sz="1500" kern="1200"/>
        </a:p>
      </dsp:txBody>
      <dsp:txXfrm>
        <a:off x="499686" y="569232"/>
        <a:ext cx="702756" cy="585630"/>
      </dsp:txXfrm>
    </dsp:sp>
    <dsp:sp modelId="{6D6173DF-647E-49EA-8DB8-906894920951}">
      <dsp:nvSpPr>
        <dsp:cNvPr id="0" name=""/>
        <dsp:cNvSpPr/>
      </dsp:nvSpPr>
      <dsp:spPr>
        <a:xfrm>
          <a:off x="231161" y="30452"/>
          <a:ext cx="2211340" cy="221134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C68AE-EB19-476A-A7D0-1E741E0058A4}">
      <dsp:nvSpPr>
        <dsp:cNvPr id="0" name=""/>
        <dsp:cNvSpPr/>
      </dsp:nvSpPr>
      <dsp:spPr>
        <a:xfrm>
          <a:off x="190473" y="100604"/>
          <a:ext cx="2211340" cy="221134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A73584-7890-42DA-AE95-6435B583F165}">
      <dsp:nvSpPr>
        <dsp:cNvPr id="0" name=""/>
        <dsp:cNvSpPr/>
      </dsp:nvSpPr>
      <dsp:spPr>
        <a:xfrm>
          <a:off x="149785" y="30452"/>
          <a:ext cx="2211340" cy="221134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D9B75-1275-4C8E-B0D9-48AF53D063C7}">
      <dsp:nvSpPr>
        <dsp:cNvPr id="0" name=""/>
        <dsp:cNvSpPr/>
      </dsp:nvSpPr>
      <dsp:spPr>
        <a:xfrm>
          <a:off x="605002" y="680"/>
          <a:ext cx="1542353" cy="77117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200" kern="1200" dirty="0" err="1"/>
            <a:t>Trichotomie</a:t>
          </a:r>
          <a:endParaRPr lang="nl-NL" sz="2200" kern="1200" dirty="0"/>
        </a:p>
      </dsp:txBody>
      <dsp:txXfrm>
        <a:off x="627589" y="23267"/>
        <a:ext cx="1497179" cy="726002"/>
      </dsp:txXfrm>
    </dsp:sp>
    <dsp:sp modelId="{5E81DD65-ED6A-4834-9E1B-64A29D16F3D9}">
      <dsp:nvSpPr>
        <dsp:cNvPr id="0" name=""/>
        <dsp:cNvSpPr/>
      </dsp:nvSpPr>
      <dsp:spPr>
        <a:xfrm>
          <a:off x="759238" y="771856"/>
          <a:ext cx="154235" cy="578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82"/>
              </a:lnTo>
              <a:lnTo>
                <a:pt x="154235" y="578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995154-B404-4D9B-B63D-E8FFCCDA2649}">
      <dsp:nvSpPr>
        <dsp:cNvPr id="0" name=""/>
        <dsp:cNvSpPr/>
      </dsp:nvSpPr>
      <dsp:spPr>
        <a:xfrm>
          <a:off x="913473" y="964651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ziel</a:t>
          </a:r>
        </a:p>
      </dsp:txBody>
      <dsp:txXfrm>
        <a:off x="936060" y="987238"/>
        <a:ext cx="1188708" cy="726002"/>
      </dsp:txXfrm>
    </dsp:sp>
    <dsp:sp modelId="{10ECA21C-F822-490F-B1FF-1FDDEEAB2C24}">
      <dsp:nvSpPr>
        <dsp:cNvPr id="0" name=""/>
        <dsp:cNvSpPr/>
      </dsp:nvSpPr>
      <dsp:spPr>
        <a:xfrm>
          <a:off x="759238" y="771856"/>
          <a:ext cx="154235" cy="154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2353"/>
              </a:lnTo>
              <a:lnTo>
                <a:pt x="154235" y="1542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F3DE49-05D1-4C88-A88B-CB7D8204A91B}">
      <dsp:nvSpPr>
        <dsp:cNvPr id="0" name=""/>
        <dsp:cNvSpPr/>
      </dsp:nvSpPr>
      <dsp:spPr>
        <a:xfrm>
          <a:off x="913473" y="1928622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geest</a:t>
          </a:r>
        </a:p>
      </dsp:txBody>
      <dsp:txXfrm>
        <a:off x="936060" y="1951209"/>
        <a:ext cx="1188708" cy="726002"/>
      </dsp:txXfrm>
    </dsp:sp>
    <dsp:sp modelId="{2095F322-109B-412E-A856-961A9B8C3F95}">
      <dsp:nvSpPr>
        <dsp:cNvPr id="0" name=""/>
        <dsp:cNvSpPr/>
      </dsp:nvSpPr>
      <dsp:spPr>
        <a:xfrm>
          <a:off x="759238" y="771856"/>
          <a:ext cx="154235" cy="2506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324"/>
              </a:lnTo>
              <a:lnTo>
                <a:pt x="154235" y="25063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A8610-1C01-47A1-ACCE-CC5F3227148C}">
      <dsp:nvSpPr>
        <dsp:cNvPr id="0" name=""/>
        <dsp:cNvSpPr/>
      </dsp:nvSpPr>
      <dsp:spPr>
        <a:xfrm>
          <a:off x="913473" y="2892593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lichaam </a:t>
          </a:r>
        </a:p>
      </dsp:txBody>
      <dsp:txXfrm>
        <a:off x="936060" y="2915180"/>
        <a:ext cx="1188708" cy="726002"/>
      </dsp:txXfrm>
    </dsp:sp>
    <dsp:sp modelId="{7AB023C9-2F8F-4C22-9C79-4ECA4392E4C6}">
      <dsp:nvSpPr>
        <dsp:cNvPr id="0" name=""/>
        <dsp:cNvSpPr/>
      </dsp:nvSpPr>
      <dsp:spPr>
        <a:xfrm>
          <a:off x="2532944" y="680"/>
          <a:ext cx="1542353" cy="77117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200" kern="1200" dirty="0"/>
            <a:t>Dichotomie</a:t>
          </a:r>
        </a:p>
      </dsp:txBody>
      <dsp:txXfrm>
        <a:off x="2555531" y="23267"/>
        <a:ext cx="1497179" cy="726002"/>
      </dsp:txXfrm>
    </dsp:sp>
    <dsp:sp modelId="{C276C7EE-BC5E-43DC-9062-3B6EBA28D2F2}">
      <dsp:nvSpPr>
        <dsp:cNvPr id="0" name=""/>
        <dsp:cNvSpPr/>
      </dsp:nvSpPr>
      <dsp:spPr>
        <a:xfrm>
          <a:off x="2687180" y="771856"/>
          <a:ext cx="154235" cy="578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82"/>
              </a:lnTo>
              <a:lnTo>
                <a:pt x="154235" y="578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69A51-29D8-4E42-874C-3719C86A6DEF}">
      <dsp:nvSpPr>
        <dsp:cNvPr id="0" name=""/>
        <dsp:cNvSpPr/>
      </dsp:nvSpPr>
      <dsp:spPr>
        <a:xfrm>
          <a:off x="2841415" y="964651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ziel-geest</a:t>
          </a:r>
        </a:p>
      </dsp:txBody>
      <dsp:txXfrm>
        <a:off x="2864002" y="987238"/>
        <a:ext cx="1188708" cy="726002"/>
      </dsp:txXfrm>
    </dsp:sp>
    <dsp:sp modelId="{BA9D9A49-7779-4B77-BB1B-64254631EBFC}">
      <dsp:nvSpPr>
        <dsp:cNvPr id="0" name=""/>
        <dsp:cNvSpPr/>
      </dsp:nvSpPr>
      <dsp:spPr>
        <a:xfrm>
          <a:off x="2687180" y="771856"/>
          <a:ext cx="154235" cy="154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2353"/>
              </a:lnTo>
              <a:lnTo>
                <a:pt x="154235" y="1542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27C9C-639B-4751-9A8B-4DB9D1B29C05}">
      <dsp:nvSpPr>
        <dsp:cNvPr id="0" name=""/>
        <dsp:cNvSpPr/>
      </dsp:nvSpPr>
      <dsp:spPr>
        <a:xfrm>
          <a:off x="2841415" y="1928622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lichaam </a:t>
          </a:r>
        </a:p>
      </dsp:txBody>
      <dsp:txXfrm>
        <a:off x="2864002" y="1951209"/>
        <a:ext cx="1188708" cy="726002"/>
      </dsp:txXfrm>
    </dsp:sp>
    <dsp:sp modelId="{3DEB1CA3-F904-4719-8867-0A5F01012DD6}">
      <dsp:nvSpPr>
        <dsp:cNvPr id="0" name=""/>
        <dsp:cNvSpPr/>
      </dsp:nvSpPr>
      <dsp:spPr>
        <a:xfrm>
          <a:off x="4460886" y="680"/>
          <a:ext cx="1542353" cy="77117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200" kern="1200" dirty="0"/>
            <a:t>Holisme</a:t>
          </a:r>
        </a:p>
      </dsp:txBody>
      <dsp:txXfrm>
        <a:off x="4483473" y="23267"/>
        <a:ext cx="1497179" cy="726002"/>
      </dsp:txXfrm>
    </dsp:sp>
    <dsp:sp modelId="{D4C675AD-548E-45CC-BF3A-2A505DAC6582}">
      <dsp:nvSpPr>
        <dsp:cNvPr id="0" name=""/>
        <dsp:cNvSpPr/>
      </dsp:nvSpPr>
      <dsp:spPr>
        <a:xfrm>
          <a:off x="4615122" y="771856"/>
          <a:ext cx="154235" cy="578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382"/>
              </a:lnTo>
              <a:lnTo>
                <a:pt x="154235" y="578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A873D-8000-4AF5-B2BC-4F8E6AE2E1C3}">
      <dsp:nvSpPr>
        <dsp:cNvPr id="0" name=""/>
        <dsp:cNvSpPr/>
      </dsp:nvSpPr>
      <dsp:spPr>
        <a:xfrm>
          <a:off x="4769357" y="964651"/>
          <a:ext cx="1233882" cy="7711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nl-NL" sz="2100" kern="1200" dirty="0"/>
            <a:t>ziel-geest-lichaam</a:t>
          </a:r>
        </a:p>
      </dsp:txBody>
      <dsp:txXfrm>
        <a:off x="4791944" y="987238"/>
        <a:ext cx="1188708" cy="726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9A8D5-7000-41A1-B956-6D53F1C90216}">
      <dsp:nvSpPr>
        <dsp:cNvPr id="0" name=""/>
        <dsp:cNvSpPr/>
      </dsp:nvSpPr>
      <dsp:spPr>
        <a:xfrm>
          <a:off x="2667" y="161545"/>
          <a:ext cx="2116243" cy="12697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/>
            <a:t>‘Ik ga lekker slapen tot de bazuin klinkt’</a:t>
          </a:r>
          <a:br>
            <a:rPr lang="nl-NL" sz="1500" kern="1200" dirty="0"/>
          </a:br>
          <a:br>
            <a:rPr lang="nl-NL" sz="1500" kern="1200" dirty="0"/>
          </a:br>
          <a:r>
            <a:rPr lang="nl-NL" sz="1500" kern="1200" dirty="0"/>
            <a:t>– Onbewuste zielenslaap</a:t>
          </a:r>
        </a:p>
      </dsp:txBody>
      <dsp:txXfrm>
        <a:off x="2667" y="161545"/>
        <a:ext cx="2116243" cy="1269746"/>
      </dsp:txXfrm>
    </dsp:sp>
    <dsp:sp modelId="{772D7D05-4A0A-48BE-A17D-7DA399406FC0}">
      <dsp:nvSpPr>
        <dsp:cNvPr id="0" name=""/>
        <dsp:cNvSpPr/>
      </dsp:nvSpPr>
      <dsp:spPr>
        <a:xfrm>
          <a:off x="2330535" y="161545"/>
          <a:ext cx="2116243" cy="12697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/>
            <a:t>‘Ik ben nu al helemaal bij Jezus’</a:t>
          </a:r>
          <a:br>
            <a:rPr lang="nl-NL" sz="1500" kern="1200" dirty="0"/>
          </a:br>
          <a:br>
            <a:rPr lang="nl-NL" sz="1500" kern="1200" dirty="0"/>
          </a:br>
          <a:r>
            <a:rPr lang="nl-NL" sz="1500" kern="1200" dirty="0"/>
            <a:t>– Bewuste rustplaats</a:t>
          </a:r>
        </a:p>
      </dsp:txBody>
      <dsp:txXfrm>
        <a:off x="2330535" y="161545"/>
        <a:ext cx="2116243" cy="1269746"/>
      </dsp:txXfrm>
    </dsp:sp>
    <dsp:sp modelId="{BAD82013-3566-438E-A9E6-841357CE2DC3}">
      <dsp:nvSpPr>
        <dsp:cNvPr id="0" name=""/>
        <dsp:cNvSpPr/>
      </dsp:nvSpPr>
      <dsp:spPr>
        <a:xfrm>
          <a:off x="4658403" y="161545"/>
          <a:ext cx="2116243" cy="12697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/>
            <a:t>‘Ik moet eerst nog door het vagevuur heen’</a:t>
          </a:r>
          <a:br>
            <a:rPr lang="nl-NL" sz="1500" kern="1200" dirty="0"/>
          </a:br>
          <a:br>
            <a:rPr lang="nl-NL" sz="1500" kern="1200" dirty="0"/>
          </a:br>
          <a:r>
            <a:rPr lang="nl-NL" sz="1500" kern="1200" dirty="0"/>
            <a:t>– Vagevuur</a:t>
          </a:r>
        </a:p>
      </dsp:txBody>
      <dsp:txXfrm>
        <a:off x="4658403" y="161545"/>
        <a:ext cx="2116243" cy="1269746"/>
      </dsp:txXfrm>
    </dsp:sp>
    <dsp:sp modelId="{69D03EEF-6190-43CC-BA1B-962BBC1904A9}">
      <dsp:nvSpPr>
        <dsp:cNvPr id="0" name=""/>
        <dsp:cNvSpPr/>
      </dsp:nvSpPr>
      <dsp:spPr>
        <a:xfrm>
          <a:off x="6986271" y="161545"/>
          <a:ext cx="2116243" cy="12697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/>
            <a:t>‘Geen stress, ik kom gewoon nog een keer terug als iemand anders’</a:t>
          </a:r>
          <a:br>
            <a:rPr lang="nl-NL" sz="1500" kern="1200" dirty="0"/>
          </a:br>
          <a:br>
            <a:rPr lang="nl-NL" sz="1500" kern="1200" dirty="0"/>
          </a:br>
          <a:r>
            <a:rPr lang="nl-NL" sz="1500" kern="1200" dirty="0"/>
            <a:t>– Reïncarnatie</a:t>
          </a:r>
        </a:p>
      </dsp:txBody>
      <dsp:txXfrm>
        <a:off x="6986271" y="161545"/>
        <a:ext cx="2116243" cy="1269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217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16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631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194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709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235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91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60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729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563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494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10/12/2025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301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Tussen dood en opstanding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F22810-621A-A52E-53BD-825A871285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00241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5B62FF0-6213-5658-C900-EFA3A14D30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390202"/>
              </p:ext>
            </p:extLst>
          </p:nvPr>
        </p:nvGraphicFramePr>
        <p:xfrm>
          <a:off x="698500" y="863523"/>
          <a:ext cx="9206036" cy="1399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18AD2439-085B-5472-A93F-DE6A3A476963}"/>
              </a:ext>
            </a:extLst>
          </p:cNvPr>
          <p:cNvSpPr txBox="1">
            <a:spLocks/>
          </p:cNvSpPr>
          <p:nvPr/>
        </p:nvSpPr>
        <p:spPr>
          <a:xfrm>
            <a:off x="698500" y="304271"/>
            <a:ext cx="8763000" cy="688898"/>
          </a:xfrm>
          <a:prstGeom prst="rect">
            <a:avLst/>
          </a:prstGeom>
        </p:spPr>
        <p:txBody>
          <a:bodyPr vert="horz" lIns="76200" tIns="38100" rIns="76200" bIns="3810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3667"/>
              <a:t>Tussen dood en opstanding</a:t>
            </a:r>
            <a:endParaRPr lang="nl-NL" sz="3667" dirty="0"/>
          </a:p>
        </p:txBody>
      </p:sp>
      <p:graphicFrame>
        <p:nvGraphicFramePr>
          <p:cNvPr id="6" name="Tijdelijke aanduiding voor inhoud 3">
            <a:extLst>
              <a:ext uri="{FF2B5EF4-FFF2-40B4-BE49-F238E27FC236}">
                <a16:creationId xmlns:a16="http://schemas.microsoft.com/office/drawing/2014/main" id="{F96EA8AC-5BED-3BD4-88B2-617BBAFFD4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545394"/>
              </p:ext>
            </p:extLst>
          </p:nvPr>
        </p:nvGraphicFramePr>
        <p:xfrm>
          <a:off x="799354" y="2263168"/>
          <a:ext cx="9105183" cy="3221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107220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ijdelijke aanduiding voor inhoud 3">
            <a:extLst>
              <a:ext uri="{FF2B5EF4-FFF2-40B4-BE49-F238E27FC236}">
                <a16:creationId xmlns:a16="http://schemas.microsoft.com/office/drawing/2014/main" id="{AEB53F72-2439-EBD5-B48C-2413B7B51D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9038844"/>
              </p:ext>
            </p:extLst>
          </p:nvPr>
        </p:nvGraphicFramePr>
        <p:xfrm>
          <a:off x="825303" y="1151581"/>
          <a:ext cx="2592288" cy="2342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Tijdelijke aanduiding voor inhoud 3">
            <a:extLst>
              <a:ext uri="{FF2B5EF4-FFF2-40B4-BE49-F238E27FC236}">
                <a16:creationId xmlns:a16="http://schemas.microsoft.com/office/drawing/2014/main" id="{437CB40E-012A-2511-5D27-5324236AAF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840776"/>
              </p:ext>
            </p:extLst>
          </p:nvPr>
        </p:nvGraphicFramePr>
        <p:xfrm>
          <a:off x="3296293" y="993168"/>
          <a:ext cx="6608243" cy="366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4F84B4EE-3E77-D8E3-8A78-935CC68FE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688898"/>
          </a:xfrm>
        </p:spPr>
        <p:txBody>
          <a:bodyPr>
            <a:normAutofit/>
          </a:bodyPr>
          <a:lstStyle/>
          <a:p>
            <a:r>
              <a:rPr lang="nl-BE" dirty="0"/>
              <a:t>Tussen dood en opstanding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5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F2BEDA-894D-2D4D-FC67-10E08B4B9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993169"/>
            <a:ext cx="8763000" cy="25329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Stel je voor: Je sterft en bevindt je in een soort hemelse ruimte. Aan de balie zit een engel achter een computer. Hij zegt: ‘Welkom in de tussentijd, wat denk jij dat er nu met je gebeurt?’</a:t>
            </a:r>
          </a:p>
          <a:p>
            <a:pPr marL="0" indent="0">
              <a:buNone/>
            </a:pPr>
            <a:r>
              <a:rPr lang="nl-BE" dirty="0"/>
              <a:t>Hij klikt een scherm open en je ziet vier knoppen. Welke knop kies je?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FAA05AD-D3CE-736A-E687-D2E0AD2F6231}"/>
              </a:ext>
            </a:extLst>
          </p:cNvPr>
          <p:cNvSpPr txBox="1">
            <a:spLocks/>
          </p:cNvSpPr>
          <p:nvPr/>
        </p:nvSpPr>
        <p:spPr>
          <a:xfrm>
            <a:off x="698500" y="304271"/>
            <a:ext cx="8763000" cy="688898"/>
          </a:xfrm>
          <a:prstGeom prst="rect">
            <a:avLst/>
          </a:prstGeom>
        </p:spPr>
        <p:txBody>
          <a:bodyPr vert="horz" lIns="76200" tIns="38100" rIns="76200" bIns="3810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3667"/>
              <a:t>Tussen dood en opstanding</a:t>
            </a:r>
            <a:endParaRPr lang="nl-NL" sz="3667" dirty="0"/>
          </a:p>
        </p:txBody>
      </p:sp>
      <p:graphicFrame>
        <p:nvGraphicFramePr>
          <p:cNvPr id="7" name="Tijdelijke aanduiding voor inhoud 3">
            <a:extLst>
              <a:ext uri="{FF2B5EF4-FFF2-40B4-BE49-F238E27FC236}">
                <a16:creationId xmlns:a16="http://schemas.microsoft.com/office/drawing/2014/main" id="{A2B83A58-4F25-9738-ABB0-B55E8115A8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671651"/>
              </p:ext>
            </p:extLst>
          </p:nvPr>
        </p:nvGraphicFramePr>
        <p:xfrm>
          <a:off x="799354" y="2622177"/>
          <a:ext cx="9105183" cy="159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4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1326</TotalTime>
  <Words>178</Words>
  <Application>Microsoft Office PowerPoint</Application>
  <PresentationFormat>Aangepast</PresentationFormat>
  <Paragraphs>37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Tussen dood en opstanding</vt:lpstr>
      <vt:lpstr>PowerPoint-presentatie</vt:lpstr>
      <vt:lpstr>Tussen dood en opstanding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Hausoul</cp:lastModifiedBy>
  <cp:revision>102</cp:revision>
  <dcterms:created xsi:type="dcterms:W3CDTF">2019-09-04T13:46:42Z</dcterms:created>
  <dcterms:modified xsi:type="dcterms:W3CDTF">2025-12-10T15:31:01Z</dcterms:modified>
</cp:coreProperties>
</file>